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notesMasterIdLst>
    <p:notesMasterId r:id="rId7"/>
  </p:notesMasterIdLst>
  <p:sldIdLst>
    <p:sldId id="256" r:id="rId2"/>
    <p:sldId id="276" r:id="rId3"/>
    <p:sldId id="278" r:id="rId4"/>
    <p:sldId id="279" r:id="rId5"/>
    <p:sldId id="28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4E3F4B-43FB-4572-B9C7-58D15F9B70CD}" v="274" dt="2024-06-07T17:46:39.6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761" autoAdjust="0"/>
  </p:normalViewPr>
  <p:slideViewPr>
    <p:cSldViewPr snapToGrid="0">
      <p:cViewPr varScale="1">
        <p:scale>
          <a:sx n="79" d="100"/>
          <a:sy n="79" d="100"/>
        </p:scale>
        <p:origin x="204" y="-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USTAKAS, GEORGE" userId="3451e2b3-b716-4852-bafe-0ca87224e052" providerId="ADAL" clId="{434E3F4B-43FB-4572-B9C7-58D15F9B70CD}"/>
    <pc:docChg chg="undo redo custSel modSld">
      <pc:chgData name="MOUSTAKAS, GEORGE" userId="3451e2b3-b716-4852-bafe-0ca87224e052" providerId="ADAL" clId="{434E3F4B-43FB-4572-B9C7-58D15F9B70CD}" dt="2024-06-07T18:06:21.301" v="1508" actId="6549"/>
      <pc:docMkLst>
        <pc:docMk/>
      </pc:docMkLst>
      <pc:sldChg chg="addSp delSp modSp mod modTransition setBg modAnim setClrOvrMap delDesignElem modNotesTx">
        <pc:chgData name="MOUSTAKAS, GEORGE" userId="3451e2b3-b716-4852-bafe-0ca87224e052" providerId="ADAL" clId="{434E3F4B-43FB-4572-B9C7-58D15F9B70CD}" dt="2024-06-07T18:05:54.843" v="1503" actId="6549"/>
        <pc:sldMkLst>
          <pc:docMk/>
          <pc:sldMk cId="2923489970" sldId="256"/>
        </pc:sldMkLst>
        <pc:spChg chg="mod">
          <ac:chgData name="MOUSTAKAS, GEORGE" userId="3451e2b3-b716-4852-bafe-0ca87224e052" providerId="ADAL" clId="{434E3F4B-43FB-4572-B9C7-58D15F9B70CD}" dt="2024-06-07T16:58:23.007" v="1395" actId="20577"/>
          <ac:spMkLst>
            <pc:docMk/>
            <pc:sldMk cId="2923489970" sldId="256"/>
            <ac:spMk id="2" creationId="{C5E4CB61-9EBA-DB75-AF57-62CEEF59A322}"/>
          </ac:spMkLst>
        </pc:spChg>
        <pc:spChg chg="mod">
          <ac:chgData name="MOUSTAKAS, GEORGE" userId="3451e2b3-b716-4852-bafe-0ca87224e052" providerId="ADAL" clId="{434E3F4B-43FB-4572-B9C7-58D15F9B70CD}" dt="2024-06-07T16:29:01.150" v="400"/>
          <ac:spMkLst>
            <pc:docMk/>
            <pc:sldMk cId="2923489970" sldId="256"/>
            <ac:spMk id="3" creationId="{CC835ABA-C570-234D-355D-F59BEA51F0CA}"/>
          </ac:spMkLst>
        </pc:spChg>
        <pc:spChg chg="add del">
          <ac:chgData name="MOUSTAKAS, GEORGE" userId="3451e2b3-b716-4852-bafe-0ca87224e052" providerId="ADAL" clId="{434E3F4B-43FB-4572-B9C7-58D15F9B70CD}" dt="2024-06-07T02:07:36.116" v="382"/>
          <ac:spMkLst>
            <pc:docMk/>
            <pc:sldMk cId="2923489970" sldId="256"/>
            <ac:spMk id="6" creationId="{608EAA06-5488-416B-B2B2-E55213011012}"/>
          </ac:spMkLst>
        </pc:spChg>
        <pc:spChg chg="add del">
          <ac:chgData name="MOUSTAKAS, GEORGE" userId="3451e2b3-b716-4852-bafe-0ca87224e052" providerId="ADAL" clId="{434E3F4B-43FB-4572-B9C7-58D15F9B70CD}" dt="2024-06-07T02:07:48.427" v="384" actId="26606"/>
          <ac:spMkLst>
            <pc:docMk/>
            <pc:sldMk cId="2923489970" sldId="256"/>
            <ac:spMk id="7" creationId="{6F40FBDA-CEB1-40F0-9AB9-BD9C402D70FE}"/>
          </ac:spMkLst>
        </pc:spChg>
        <pc:spChg chg="add del">
          <ac:chgData name="MOUSTAKAS, GEORGE" userId="3451e2b3-b716-4852-bafe-0ca87224e052" providerId="ADAL" clId="{434E3F4B-43FB-4572-B9C7-58D15F9B70CD}" dt="2024-06-07T02:07:48.427" v="384" actId="26606"/>
          <ac:spMkLst>
            <pc:docMk/>
            <pc:sldMk cId="2923489970" sldId="256"/>
            <ac:spMk id="8" creationId="{0344D4FE-ABEF-4230-9E4E-AD5782FC78AC}"/>
          </ac:spMkLst>
        </pc:spChg>
        <pc:spChg chg="del">
          <ac:chgData name="MOUSTAKAS, GEORGE" userId="3451e2b3-b716-4852-bafe-0ca87224e052" providerId="ADAL" clId="{434E3F4B-43FB-4572-B9C7-58D15F9B70CD}" dt="2024-06-07T01:39:45.893" v="2"/>
          <ac:spMkLst>
            <pc:docMk/>
            <pc:sldMk cId="2923489970" sldId="256"/>
            <ac:spMk id="9" creationId="{5A59F003-E00A-43F9-91DC-CC54E3B87466}"/>
          </ac:spMkLst>
        </pc:spChg>
        <pc:spChg chg="add del">
          <ac:chgData name="MOUSTAKAS, GEORGE" userId="3451e2b3-b716-4852-bafe-0ca87224e052" providerId="ADAL" clId="{434E3F4B-43FB-4572-B9C7-58D15F9B70CD}" dt="2024-06-07T02:07:48.427" v="384" actId="26606"/>
          <ac:spMkLst>
            <pc:docMk/>
            <pc:sldMk cId="2923489970" sldId="256"/>
            <ac:spMk id="10" creationId="{9325F979-D3F9-4926-81B7-7ACCB31A501B}"/>
          </ac:spMkLst>
        </pc:spChg>
        <pc:spChg chg="del">
          <ac:chgData name="MOUSTAKAS, GEORGE" userId="3451e2b3-b716-4852-bafe-0ca87224e052" providerId="ADAL" clId="{434E3F4B-43FB-4572-B9C7-58D15F9B70CD}" dt="2024-06-07T01:39:45.893" v="2"/>
          <ac:spMkLst>
            <pc:docMk/>
            <pc:sldMk cId="2923489970" sldId="256"/>
            <ac:spMk id="11" creationId="{D74A4382-E3AD-430A-9A1F-DFA3E0E77A7D}"/>
          </ac:spMkLst>
        </pc:spChg>
        <pc:spChg chg="add del">
          <ac:chgData name="MOUSTAKAS, GEORGE" userId="3451e2b3-b716-4852-bafe-0ca87224e052" providerId="ADAL" clId="{434E3F4B-43FB-4572-B9C7-58D15F9B70CD}" dt="2024-06-07T16:25:50.852" v="389"/>
          <ac:spMkLst>
            <pc:docMk/>
            <pc:sldMk cId="2923489970" sldId="256"/>
            <ac:spMk id="12" creationId="{9705199F-B36C-414E-A6BB-FABF4D3072AE}"/>
          </ac:spMkLst>
        </pc:spChg>
        <pc:spChg chg="del">
          <ac:chgData name="MOUSTAKAS, GEORGE" userId="3451e2b3-b716-4852-bafe-0ca87224e052" providerId="ADAL" clId="{434E3F4B-43FB-4572-B9C7-58D15F9B70CD}" dt="2024-06-07T01:39:45.893" v="2"/>
          <ac:spMkLst>
            <pc:docMk/>
            <pc:sldMk cId="2923489970" sldId="256"/>
            <ac:spMk id="13" creationId="{79F40191-0F44-4FD1-82CC-ACB507C14BE6}"/>
          </ac:spMkLst>
        </pc:spChg>
        <pc:spChg chg="add del">
          <ac:chgData name="MOUSTAKAS, GEORGE" userId="3451e2b3-b716-4852-bafe-0ca87224e052" providerId="ADAL" clId="{434E3F4B-43FB-4572-B9C7-58D15F9B70CD}" dt="2024-06-07T16:25:50.852" v="389"/>
          <ac:spMkLst>
            <pc:docMk/>
            <pc:sldMk cId="2923489970" sldId="256"/>
            <ac:spMk id="14" creationId="{84627786-4F60-4021-9795-758641BA148C}"/>
          </ac:spMkLst>
        </pc:spChg>
        <pc:spChg chg="add del">
          <ac:chgData name="MOUSTAKAS, GEORGE" userId="3451e2b3-b716-4852-bafe-0ca87224e052" providerId="ADAL" clId="{434E3F4B-43FB-4572-B9C7-58D15F9B70CD}" dt="2024-06-07T16:25:50.852" v="389"/>
          <ac:spMkLst>
            <pc:docMk/>
            <pc:sldMk cId="2923489970" sldId="256"/>
            <ac:spMk id="15" creationId="{3A3CBFE3-B3CA-4294-B713-02ED8C9F11D7}"/>
          </ac:spMkLst>
        </pc:spChg>
        <pc:spChg chg="add del">
          <ac:chgData name="MOUSTAKAS, GEORGE" userId="3451e2b3-b716-4852-bafe-0ca87224e052" providerId="ADAL" clId="{434E3F4B-43FB-4572-B9C7-58D15F9B70CD}" dt="2024-06-07T16:25:50.852" v="389"/>
          <ac:spMkLst>
            <pc:docMk/>
            <pc:sldMk cId="2923489970" sldId="256"/>
            <ac:spMk id="16" creationId="{D90F9405-C7F1-4A15-9D6E-029E64BDB66A}"/>
          </ac:spMkLst>
        </pc:spChg>
        <pc:spChg chg="add del">
          <ac:chgData name="MOUSTAKAS, GEORGE" userId="3451e2b3-b716-4852-bafe-0ca87224e052" providerId="ADAL" clId="{434E3F4B-43FB-4572-B9C7-58D15F9B70CD}" dt="2024-06-07T16:26:22.509" v="395" actId="26606"/>
          <ac:spMkLst>
            <pc:docMk/>
            <pc:sldMk cId="2923489970" sldId="256"/>
            <ac:spMk id="18" creationId="{1C524C5A-172F-46AC-87F4-34AF7CA9A862}"/>
          </ac:spMkLst>
        </pc:spChg>
        <pc:spChg chg="add del">
          <ac:chgData name="MOUSTAKAS, GEORGE" userId="3451e2b3-b716-4852-bafe-0ca87224e052" providerId="ADAL" clId="{434E3F4B-43FB-4572-B9C7-58D15F9B70CD}" dt="2024-06-07T16:26:22.509" v="395" actId="26606"/>
          <ac:spMkLst>
            <pc:docMk/>
            <pc:sldMk cId="2923489970" sldId="256"/>
            <ac:spMk id="20" creationId="{6B533FE8-5556-49BB-95E2-E0680774F6E5}"/>
          </ac:spMkLst>
        </pc:spChg>
        <pc:spChg chg="add del">
          <ac:chgData name="MOUSTAKAS, GEORGE" userId="3451e2b3-b716-4852-bafe-0ca87224e052" providerId="ADAL" clId="{434E3F4B-43FB-4572-B9C7-58D15F9B70CD}" dt="2024-06-07T16:26:22.498" v="394" actId="26606"/>
          <ac:spMkLst>
            <pc:docMk/>
            <pc:sldMk cId="2923489970" sldId="256"/>
            <ac:spMk id="28" creationId="{758BF2A9-3176-445B-8155-3DE9C796844D}"/>
          </ac:spMkLst>
        </pc:spChg>
        <pc:spChg chg="add del">
          <ac:chgData name="MOUSTAKAS, GEORGE" userId="3451e2b3-b716-4852-bafe-0ca87224e052" providerId="ADAL" clId="{434E3F4B-43FB-4572-B9C7-58D15F9B70CD}" dt="2024-06-07T16:28:42.293" v="397"/>
          <ac:spMkLst>
            <pc:docMk/>
            <pc:sldMk cId="2923489970" sldId="256"/>
            <ac:spMk id="30" creationId="{6B533FE8-5556-49BB-95E2-E0680774F6E5}"/>
          </ac:spMkLst>
        </pc:spChg>
        <pc:spChg chg="add del">
          <ac:chgData name="MOUSTAKAS, GEORGE" userId="3451e2b3-b716-4852-bafe-0ca87224e052" providerId="ADAL" clId="{434E3F4B-43FB-4572-B9C7-58D15F9B70CD}" dt="2024-06-07T16:28:42.293" v="397"/>
          <ac:spMkLst>
            <pc:docMk/>
            <pc:sldMk cId="2923489970" sldId="256"/>
            <ac:spMk id="31" creationId="{1C524C5A-172F-46AC-87F4-34AF7CA9A862}"/>
          </ac:spMkLst>
        </pc:spChg>
        <pc:picChg chg="mod">
          <ac:chgData name="MOUSTAKAS, GEORGE" userId="3451e2b3-b716-4852-bafe-0ca87224e052" providerId="ADAL" clId="{434E3F4B-43FB-4572-B9C7-58D15F9B70CD}" dt="2024-06-07T16:26:22.498" v="394" actId="26606"/>
          <ac:picMkLst>
            <pc:docMk/>
            <pc:sldMk cId="2923489970" sldId="256"/>
            <ac:picMk id="4" creationId="{D9AE3807-93B3-D690-FBBF-68BDCA122885}"/>
          </ac:picMkLst>
        </pc:picChg>
        <pc:picChg chg="add del mod">
          <ac:chgData name="MOUSTAKAS, GEORGE" userId="3451e2b3-b716-4852-bafe-0ca87224e052" providerId="ADAL" clId="{434E3F4B-43FB-4572-B9C7-58D15F9B70CD}" dt="2024-06-07T17:34:49.942" v="1485"/>
          <ac:picMkLst>
            <pc:docMk/>
            <pc:sldMk cId="2923489970" sldId="256"/>
            <ac:picMk id="12" creationId="{3E25D3B8-B919-747B-FCC4-09B7AC529BA0}"/>
          </ac:picMkLst>
        </pc:picChg>
        <pc:picChg chg="add del mod ord">
          <ac:chgData name="MOUSTAKAS, GEORGE" userId="3451e2b3-b716-4852-bafe-0ca87224e052" providerId="ADAL" clId="{434E3F4B-43FB-4572-B9C7-58D15F9B70CD}" dt="2024-06-07T17:36:07.521" v="1486"/>
          <ac:picMkLst>
            <pc:docMk/>
            <pc:sldMk cId="2923489970" sldId="256"/>
            <ac:picMk id="15" creationId="{EE5481A8-5FA6-9359-4D69-7F30408B8252}"/>
          </ac:picMkLst>
        </pc:picChg>
        <pc:picChg chg="add mod">
          <ac:chgData name="MOUSTAKAS, GEORGE" userId="3451e2b3-b716-4852-bafe-0ca87224e052" providerId="ADAL" clId="{434E3F4B-43FB-4572-B9C7-58D15F9B70CD}" dt="2024-06-07T17:36:07.521" v="1486"/>
          <ac:picMkLst>
            <pc:docMk/>
            <pc:sldMk cId="2923489970" sldId="256"/>
            <ac:picMk id="16" creationId="{CF341C41-4F6B-794C-33C3-7877A4FDA73C}"/>
          </ac:picMkLst>
        </pc:picChg>
        <pc:picChg chg="add del">
          <ac:chgData name="MOUSTAKAS, GEORGE" userId="3451e2b3-b716-4852-bafe-0ca87224e052" providerId="ADAL" clId="{434E3F4B-43FB-4572-B9C7-58D15F9B70CD}" dt="2024-06-07T16:26:22.509" v="395" actId="26606"/>
          <ac:picMkLst>
            <pc:docMk/>
            <pc:sldMk cId="2923489970" sldId="256"/>
            <ac:picMk id="22" creationId="{BDDF5D34-B26A-4FE6-A6B2-65D7ED53C47A}"/>
          </ac:picMkLst>
        </pc:picChg>
        <pc:picChg chg="add del">
          <ac:chgData name="MOUSTAKAS, GEORGE" userId="3451e2b3-b716-4852-bafe-0ca87224e052" providerId="ADAL" clId="{434E3F4B-43FB-4572-B9C7-58D15F9B70CD}" dt="2024-06-07T16:28:42.293" v="397"/>
          <ac:picMkLst>
            <pc:docMk/>
            <pc:sldMk cId="2923489970" sldId="256"/>
            <ac:picMk id="32" creationId="{BDDF5D34-B26A-4FE6-A6B2-65D7ED53C47A}"/>
          </ac:picMkLst>
        </pc:picChg>
        <pc:cxnChg chg="add del">
          <ac:chgData name="MOUSTAKAS, GEORGE" userId="3451e2b3-b716-4852-bafe-0ca87224e052" providerId="ADAL" clId="{434E3F4B-43FB-4572-B9C7-58D15F9B70CD}" dt="2024-06-07T16:25:50.852" v="389"/>
          <ac:cxnSpMkLst>
            <pc:docMk/>
            <pc:sldMk cId="2923489970" sldId="256"/>
            <ac:cxnSpMk id="17" creationId="{280576F0-D548-4154-ABCA-AF48FBF5E54F}"/>
          </ac:cxnSpMkLst>
        </pc:cxnChg>
        <pc:cxnChg chg="add del">
          <ac:chgData name="MOUSTAKAS, GEORGE" userId="3451e2b3-b716-4852-bafe-0ca87224e052" providerId="ADAL" clId="{434E3F4B-43FB-4572-B9C7-58D15F9B70CD}" dt="2024-06-07T16:25:50.852" v="389"/>
          <ac:cxnSpMkLst>
            <pc:docMk/>
            <pc:sldMk cId="2923489970" sldId="256"/>
            <ac:cxnSpMk id="19" creationId="{E1ACCC95-7D84-4C2E-9BDB-E109CB84E705}"/>
          </ac:cxnSpMkLst>
        </pc:cxnChg>
        <pc:cxnChg chg="add del">
          <ac:chgData name="MOUSTAKAS, GEORGE" userId="3451e2b3-b716-4852-bafe-0ca87224e052" providerId="ADAL" clId="{434E3F4B-43FB-4572-B9C7-58D15F9B70CD}" dt="2024-06-07T16:25:50.852" v="389"/>
          <ac:cxnSpMkLst>
            <pc:docMk/>
            <pc:sldMk cId="2923489970" sldId="256"/>
            <ac:cxnSpMk id="21" creationId="{AA5FF440-1D03-4653-99A9-E2AD11BB6351}"/>
          </ac:cxnSpMkLst>
        </pc:cxnChg>
        <pc:cxnChg chg="add del">
          <ac:chgData name="MOUSTAKAS, GEORGE" userId="3451e2b3-b716-4852-bafe-0ca87224e052" providerId="ADAL" clId="{434E3F4B-43FB-4572-B9C7-58D15F9B70CD}" dt="2024-06-07T16:26:22.509" v="395" actId="26606"/>
          <ac:cxnSpMkLst>
            <pc:docMk/>
            <pc:sldMk cId="2923489970" sldId="256"/>
            <ac:cxnSpMk id="23" creationId="{51072BFF-678A-44DA-9B17-6C8F14C4C5CB}"/>
          </ac:cxnSpMkLst>
        </pc:cxnChg>
        <pc:cxnChg chg="add del">
          <ac:chgData name="MOUSTAKAS, GEORGE" userId="3451e2b3-b716-4852-bafe-0ca87224e052" providerId="ADAL" clId="{434E3F4B-43FB-4572-B9C7-58D15F9B70CD}" dt="2024-06-07T16:28:42.293" v="397"/>
          <ac:cxnSpMkLst>
            <pc:docMk/>
            <pc:sldMk cId="2923489970" sldId="256"/>
            <ac:cxnSpMk id="34" creationId="{51072BFF-678A-44DA-9B17-6C8F14C4C5CB}"/>
          </ac:cxnSpMkLst>
        </pc:cxnChg>
      </pc:sldChg>
      <pc:sldChg chg="addSp delSp modSp mod modTransition modAnim modNotesTx">
        <pc:chgData name="MOUSTAKAS, GEORGE" userId="3451e2b3-b716-4852-bafe-0ca87224e052" providerId="ADAL" clId="{434E3F4B-43FB-4572-B9C7-58D15F9B70CD}" dt="2024-06-07T18:06:11.393" v="1506" actId="6549"/>
        <pc:sldMkLst>
          <pc:docMk/>
          <pc:sldMk cId="0" sldId="276"/>
        </pc:sldMkLst>
        <pc:spChg chg="mod">
          <ac:chgData name="MOUSTAKAS, GEORGE" userId="3451e2b3-b716-4852-bafe-0ca87224e052" providerId="ADAL" clId="{434E3F4B-43FB-4572-B9C7-58D15F9B70CD}" dt="2024-06-07T16:50:40.869" v="928" actId="20577"/>
          <ac:spMkLst>
            <pc:docMk/>
            <pc:sldMk cId="0" sldId="276"/>
            <ac:spMk id="55" creationId="{00000000-0000-0000-0000-000000000000}"/>
          </ac:spMkLst>
        </pc:spChg>
        <pc:spChg chg="mod">
          <ac:chgData name="MOUSTAKAS, GEORGE" userId="3451e2b3-b716-4852-bafe-0ca87224e052" providerId="ADAL" clId="{434E3F4B-43FB-4572-B9C7-58D15F9B70CD}" dt="2024-06-07T02:08:30.759" v="386" actId="1076"/>
          <ac:spMkLst>
            <pc:docMk/>
            <pc:sldMk cId="0" sldId="276"/>
            <ac:spMk id="56" creationId="{00000000-0000-0000-0000-000000000000}"/>
          </ac:spMkLst>
        </pc:spChg>
        <pc:grpChg chg="mod">
          <ac:chgData name="MOUSTAKAS, GEORGE" userId="3451e2b3-b716-4852-bafe-0ca87224e052" providerId="ADAL" clId="{434E3F4B-43FB-4572-B9C7-58D15F9B70CD}" dt="2024-06-07T02:08:35.334" v="387" actId="14100"/>
          <ac:grpSpMkLst>
            <pc:docMk/>
            <pc:sldMk cId="0" sldId="276"/>
            <ac:grpSpMk id="53" creationId="{00000000-0000-0000-0000-000000000000}"/>
          </ac:grpSpMkLst>
        </pc:grpChg>
        <pc:picChg chg="add del mod">
          <ac:chgData name="MOUSTAKAS, GEORGE" userId="3451e2b3-b716-4852-bafe-0ca87224e052" providerId="ADAL" clId="{434E3F4B-43FB-4572-B9C7-58D15F9B70CD}" dt="2024-06-07T17:36:14.454" v="1488"/>
          <ac:picMkLst>
            <pc:docMk/>
            <pc:sldMk cId="0" sldId="276"/>
            <ac:picMk id="69" creationId="{121E8775-378E-FD72-9FA3-4EF3B5690DB8}"/>
          </ac:picMkLst>
        </pc:picChg>
        <pc:picChg chg="add del mod ord">
          <ac:chgData name="MOUSTAKAS, GEORGE" userId="3451e2b3-b716-4852-bafe-0ca87224e052" providerId="ADAL" clId="{434E3F4B-43FB-4572-B9C7-58D15F9B70CD}" dt="2024-06-07T17:37:54.604" v="1489"/>
          <ac:picMkLst>
            <pc:docMk/>
            <pc:sldMk cId="0" sldId="276"/>
            <ac:picMk id="72" creationId="{008C4F9F-AF28-B304-D244-7CD442AD29E5}"/>
          </ac:picMkLst>
        </pc:picChg>
        <pc:picChg chg="add del mod">
          <ac:chgData name="MOUSTAKAS, GEORGE" userId="3451e2b3-b716-4852-bafe-0ca87224e052" providerId="ADAL" clId="{434E3F4B-43FB-4572-B9C7-58D15F9B70CD}" dt="2024-06-07T17:38:16.267" v="1491"/>
          <ac:picMkLst>
            <pc:docMk/>
            <pc:sldMk cId="0" sldId="276"/>
            <ac:picMk id="73" creationId="{164A9CFD-086F-6713-7D35-243B35A26CFD}"/>
          </ac:picMkLst>
        </pc:picChg>
        <pc:picChg chg="add del mod ord">
          <ac:chgData name="MOUSTAKAS, GEORGE" userId="3451e2b3-b716-4852-bafe-0ca87224e052" providerId="ADAL" clId="{434E3F4B-43FB-4572-B9C7-58D15F9B70CD}" dt="2024-06-07T17:40:10.413" v="1492"/>
          <ac:picMkLst>
            <pc:docMk/>
            <pc:sldMk cId="0" sldId="276"/>
            <ac:picMk id="79" creationId="{4CA3D765-0C4D-3D78-9B57-4545B0F49122}"/>
          </ac:picMkLst>
        </pc:picChg>
        <pc:picChg chg="add del mod">
          <ac:chgData name="MOUSTAKAS, GEORGE" userId="3451e2b3-b716-4852-bafe-0ca87224e052" providerId="ADAL" clId="{434E3F4B-43FB-4572-B9C7-58D15F9B70CD}" dt="2024-06-07T17:42:28.626" v="1495"/>
          <ac:picMkLst>
            <pc:docMk/>
            <pc:sldMk cId="0" sldId="276"/>
            <ac:picMk id="82" creationId="{DEA28DF6-89E0-4C84-EF67-AF28980CF545}"/>
          </ac:picMkLst>
        </pc:picChg>
        <pc:picChg chg="add del mod">
          <ac:chgData name="MOUSTAKAS, GEORGE" userId="3451e2b3-b716-4852-bafe-0ca87224e052" providerId="ADAL" clId="{434E3F4B-43FB-4572-B9C7-58D15F9B70CD}" dt="2024-06-07T17:42:37.470" v="1497"/>
          <ac:picMkLst>
            <pc:docMk/>
            <pc:sldMk cId="0" sldId="276"/>
            <ac:picMk id="83" creationId="{523F21FB-FCBE-CC99-F5F7-EDEE5FCAF07A}"/>
          </ac:picMkLst>
        </pc:picChg>
        <pc:picChg chg="add del mod ord">
          <ac:chgData name="MOUSTAKAS, GEORGE" userId="3451e2b3-b716-4852-bafe-0ca87224e052" providerId="ADAL" clId="{434E3F4B-43FB-4572-B9C7-58D15F9B70CD}" dt="2024-06-07T17:42:41.762" v="1498"/>
          <ac:picMkLst>
            <pc:docMk/>
            <pc:sldMk cId="0" sldId="276"/>
            <ac:picMk id="86" creationId="{F68135E0-51C3-903F-9D16-E94916FBB706}"/>
          </ac:picMkLst>
        </pc:picChg>
        <pc:picChg chg="add del mod">
          <ac:chgData name="MOUSTAKAS, GEORGE" userId="3451e2b3-b716-4852-bafe-0ca87224e052" providerId="ADAL" clId="{434E3F4B-43FB-4572-B9C7-58D15F9B70CD}" dt="2024-06-07T17:43:15.865" v="1500"/>
          <ac:picMkLst>
            <pc:docMk/>
            <pc:sldMk cId="0" sldId="276"/>
            <ac:picMk id="87" creationId="{A427DFB3-9774-510E-C8A6-1B44CE9096E5}"/>
          </ac:picMkLst>
        </pc:picChg>
        <pc:picChg chg="add del mod ord">
          <ac:chgData name="MOUSTAKAS, GEORGE" userId="3451e2b3-b716-4852-bafe-0ca87224e052" providerId="ADAL" clId="{434E3F4B-43FB-4572-B9C7-58D15F9B70CD}" dt="2024-06-07T17:44:27.427" v="1501"/>
          <ac:picMkLst>
            <pc:docMk/>
            <pc:sldMk cId="0" sldId="276"/>
            <ac:picMk id="91" creationId="{9BED7FFF-647F-0A90-0E0B-3C03710B8955}"/>
          </ac:picMkLst>
        </pc:picChg>
        <pc:picChg chg="add mod">
          <ac:chgData name="MOUSTAKAS, GEORGE" userId="3451e2b3-b716-4852-bafe-0ca87224e052" providerId="ADAL" clId="{434E3F4B-43FB-4572-B9C7-58D15F9B70CD}" dt="2024-06-07T17:44:27.427" v="1501"/>
          <ac:picMkLst>
            <pc:docMk/>
            <pc:sldMk cId="0" sldId="276"/>
            <ac:picMk id="92" creationId="{492CF5B7-5E35-1400-0967-EAC696DACF68}"/>
          </ac:picMkLst>
        </pc:picChg>
      </pc:sldChg>
      <pc:sldChg chg="addSp modSp mod modTransition modNotesTx">
        <pc:chgData name="MOUSTAKAS, GEORGE" userId="3451e2b3-b716-4852-bafe-0ca87224e052" providerId="ADAL" clId="{434E3F4B-43FB-4572-B9C7-58D15F9B70CD}" dt="2024-06-07T18:06:05.870" v="1505" actId="6549"/>
        <pc:sldMkLst>
          <pc:docMk/>
          <pc:sldMk cId="0" sldId="278"/>
        </pc:sldMkLst>
        <pc:spChg chg="mod">
          <ac:chgData name="MOUSTAKAS, GEORGE" userId="3451e2b3-b716-4852-bafe-0ca87224e052" providerId="ADAL" clId="{434E3F4B-43FB-4572-B9C7-58D15F9B70CD}" dt="2024-06-07T02:05:00.467" v="377" actId="207"/>
          <ac:spMkLst>
            <pc:docMk/>
            <pc:sldMk cId="0" sldId="278"/>
            <ac:spMk id="3" creationId="{00000000-0000-0000-0000-000000000000}"/>
          </ac:spMkLst>
        </pc:spChg>
        <pc:spChg chg="mod">
          <ac:chgData name="MOUSTAKAS, GEORGE" userId="3451e2b3-b716-4852-bafe-0ca87224e052" providerId="ADAL" clId="{434E3F4B-43FB-4572-B9C7-58D15F9B70CD}" dt="2024-06-07T16:35:14.864" v="881" actId="33524"/>
          <ac:spMkLst>
            <pc:docMk/>
            <pc:sldMk cId="0" sldId="278"/>
            <ac:spMk id="34" creationId="{00000000-0000-0000-0000-000000000000}"/>
          </ac:spMkLst>
        </pc:spChg>
        <pc:picChg chg="add mod">
          <ac:chgData name="MOUSTAKAS, GEORGE" userId="3451e2b3-b716-4852-bafe-0ca87224e052" providerId="ADAL" clId="{434E3F4B-43FB-4572-B9C7-58D15F9B70CD}" dt="2024-06-07T17:46:39.655" v="1502"/>
          <ac:picMkLst>
            <pc:docMk/>
            <pc:sldMk cId="0" sldId="278"/>
            <ac:picMk id="58" creationId="{F7D0A43E-59FB-B372-3E87-13077E92E499}"/>
          </ac:picMkLst>
        </pc:picChg>
      </pc:sldChg>
      <pc:sldChg chg="addSp modSp mod modTransition modNotesTx">
        <pc:chgData name="MOUSTAKAS, GEORGE" userId="3451e2b3-b716-4852-bafe-0ca87224e052" providerId="ADAL" clId="{434E3F4B-43FB-4572-B9C7-58D15F9B70CD}" dt="2024-06-07T18:06:15.793" v="1507" actId="6549"/>
        <pc:sldMkLst>
          <pc:docMk/>
          <pc:sldMk cId="0" sldId="279"/>
        </pc:sldMkLst>
        <pc:spChg chg="mod">
          <ac:chgData name="MOUSTAKAS, GEORGE" userId="3451e2b3-b716-4852-bafe-0ca87224e052" providerId="ADAL" clId="{434E3F4B-43FB-4572-B9C7-58D15F9B70CD}" dt="2024-06-07T02:05:14.562" v="378" actId="207"/>
          <ac:spMkLst>
            <pc:docMk/>
            <pc:sldMk cId="0" sldId="279"/>
            <ac:spMk id="3" creationId="{00000000-0000-0000-0000-000000000000}"/>
          </ac:spMkLst>
        </pc:spChg>
        <pc:picChg chg="add mod">
          <ac:chgData name="MOUSTAKAS, GEORGE" userId="3451e2b3-b716-4852-bafe-0ca87224e052" providerId="ADAL" clId="{434E3F4B-43FB-4572-B9C7-58D15F9B70CD}" dt="2024-06-07T17:46:39.655" v="1502"/>
          <ac:picMkLst>
            <pc:docMk/>
            <pc:sldMk cId="0" sldId="279"/>
            <ac:picMk id="40" creationId="{1D05CCCA-5BDE-9CF8-D914-3B1EE5B288BF}"/>
          </ac:picMkLst>
        </pc:picChg>
      </pc:sldChg>
      <pc:sldChg chg="addSp modSp mod modTransition modNotesTx">
        <pc:chgData name="MOUSTAKAS, GEORGE" userId="3451e2b3-b716-4852-bafe-0ca87224e052" providerId="ADAL" clId="{434E3F4B-43FB-4572-B9C7-58D15F9B70CD}" dt="2024-06-07T18:06:21.301" v="1508" actId="6549"/>
        <pc:sldMkLst>
          <pc:docMk/>
          <pc:sldMk cId="0" sldId="280"/>
        </pc:sldMkLst>
        <pc:spChg chg="mod">
          <ac:chgData name="MOUSTAKAS, GEORGE" userId="3451e2b3-b716-4852-bafe-0ca87224e052" providerId="ADAL" clId="{434E3F4B-43FB-4572-B9C7-58D15F9B70CD}" dt="2024-06-07T16:29:24.980" v="401" actId="207"/>
          <ac:spMkLst>
            <pc:docMk/>
            <pc:sldMk cId="0" sldId="280"/>
            <ac:spMk id="14" creationId="{00000000-0000-0000-0000-000000000000}"/>
          </ac:spMkLst>
        </pc:spChg>
        <pc:spChg chg="mod">
          <ac:chgData name="MOUSTAKAS, GEORGE" userId="3451e2b3-b716-4852-bafe-0ca87224e052" providerId="ADAL" clId="{434E3F4B-43FB-4572-B9C7-58D15F9B70CD}" dt="2024-06-07T16:29:53.944" v="406" actId="207"/>
          <ac:spMkLst>
            <pc:docMk/>
            <pc:sldMk cId="0" sldId="280"/>
            <ac:spMk id="15" creationId="{00000000-0000-0000-0000-000000000000}"/>
          </ac:spMkLst>
        </pc:spChg>
        <pc:spChg chg="mod">
          <ac:chgData name="MOUSTAKAS, GEORGE" userId="3451e2b3-b716-4852-bafe-0ca87224e052" providerId="ADAL" clId="{434E3F4B-43FB-4572-B9C7-58D15F9B70CD}" dt="2024-06-07T16:29:59.439" v="407" actId="207"/>
          <ac:spMkLst>
            <pc:docMk/>
            <pc:sldMk cId="0" sldId="280"/>
            <ac:spMk id="16" creationId="{00000000-0000-0000-0000-000000000000}"/>
          </ac:spMkLst>
        </pc:spChg>
        <pc:picChg chg="add mod">
          <ac:chgData name="MOUSTAKAS, GEORGE" userId="3451e2b3-b716-4852-bafe-0ca87224e052" providerId="ADAL" clId="{434E3F4B-43FB-4572-B9C7-58D15F9B70CD}" dt="2024-06-07T17:46:39.655" v="1502"/>
          <ac:picMkLst>
            <pc:docMk/>
            <pc:sldMk cId="0" sldId="280"/>
            <ac:picMk id="6" creationId="{AE6D18C9-FC13-B27B-AA7F-EEAE8E2ECA6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239AA-9139-4819-B515-4DDF81CE9708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04B67-14B2-4240-A24D-0C6273E73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51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04B67-14B2-4240-A24D-0C6273E73D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6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254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89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200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51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59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033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711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55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72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777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2345051-2045-45DA-935E-2E3CA1A69ADC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623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34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opcmia592.com/training-center/apprenticeship-program/" TargetMode="External"/><Relationship Id="rId13" Type="http://schemas.openxmlformats.org/officeDocument/2006/relationships/hyperlink" Target="https://plumbers690.org/training.aspx" TargetMode="Externa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www.carpentersofphila.com/" TargetMode="External"/><Relationship Id="rId12" Type="http://schemas.openxmlformats.org/officeDocument/2006/relationships/hyperlink" Target="https://www.ldc-phila-vic.org/Member-Training/apprenticeship.cfm" TargetMode="External"/><Relationship Id="rId17" Type="http://schemas.openxmlformats.org/officeDocument/2006/relationships/hyperlink" Target="https://www.buckscounty.gov/559/PA-CareerLink-Bucks-County" TargetMode="External"/><Relationship Id="rId2" Type="http://schemas.openxmlformats.org/officeDocument/2006/relationships/audio" Target="../media/media2.m4a"/><Relationship Id="rId16" Type="http://schemas.openxmlformats.org/officeDocument/2006/relationships/hyperlink" Target="https://teamsters115.org/join/" TargetMode="External"/><Relationship Id="rId1" Type="http://schemas.microsoft.com/office/2007/relationships/media" Target="../media/media2.m4a"/><Relationship Id="rId6" Type="http://schemas.openxmlformats.org/officeDocument/2006/relationships/hyperlink" Target="https://www.bac-1.org/Membership/Training-Center.aspx" TargetMode="External"/><Relationship Id="rId11" Type="http://schemas.openxmlformats.org/officeDocument/2006/relationships/hyperlink" Target="https://local401.com/training/" TargetMode="External"/><Relationship Id="rId5" Type="http://schemas.openxmlformats.org/officeDocument/2006/relationships/hyperlink" Target="https://bac-1.org/" TargetMode="External"/><Relationship Id="rId15" Type="http://schemas.openxmlformats.org/officeDocument/2006/relationships/hyperlink" Target="http://lu420.org/training.aspx" TargetMode="External"/><Relationship Id="rId10" Type="http://schemas.openxmlformats.org/officeDocument/2006/relationships/hyperlink" Target="http://www.atei98.org/" TargetMode="External"/><Relationship Id="rId4" Type="http://schemas.openxmlformats.org/officeDocument/2006/relationships/notesSlide" Target="../notesSlides/notesSlide2.xml"/><Relationship Id="rId9" Type="http://schemas.openxmlformats.org/officeDocument/2006/relationships/hyperlink" Target="https://www.fti.edu/" TargetMode="External"/><Relationship Id="rId14" Type="http://schemas.openxmlformats.org/officeDocument/2006/relationships/hyperlink" Target="https://www.unionroofers.com/Training-and-Education/Apprenticeship.asp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https://www.pachiefs.org/employment-opportunities-listing" TargetMode="External"/><Relationship Id="rId5" Type="http://schemas.openxmlformats.org/officeDocument/2006/relationships/hyperlink" Target="https://joinphillypd.com/index.php/hiringprocess/application" TargetMode="Externa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cehs.com/wordpress/ems-jobs/" TargetMode="External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www.phila.gov/services/working-jobs/find-a-job-or-internship/join-the-fire-department/become-a-paramedic/" TargetMode="Externa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https://www.buckscandff.com/bucks-stations/" TargetMode="External"/><Relationship Id="rId5" Type="http://schemas.openxmlformats.org/officeDocument/2006/relationships/hyperlink" Target="https://www.phila.gov/services/working-jobs/find-a-job-or-internship/join-the-fire-department/become-a-firefighter/" TargetMode="External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coastguard.com/" TargetMode="External"/><Relationship Id="rId3" Type="http://schemas.openxmlformats.org/officeDocument/2006/relationships/slideLayout" Target="../slideLayouts/slideLayout7.xml"/><Relationship Id="rId7" Type="http://schemas.openxmlformats.org/officeDocument/2006/relationships/hyperlink" Target="http://www.nationalguard.com/" TargetMode="Externa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hyperlink" Target="http://www.goarmy.com/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www.airforce.com/" TargetMode="External"/><Relationship Id="rId10" Type="http://schemas.openxmlformats.org/officeDocument/2006/relationships/hyperlink" Target="http://www.navy.com/" TargetMode="External"/><Relationship Id="rId4" Type="http://schemas.openxmlformats.org/officeDocument/2006/relationships/notesSlide" Target="../notesSlides/notesSlide5.xml"/><Relationship Id="rId9" Type="http://schemas.openxmlformats.org/officeDocument/2006/relationships/hyperlink" Target="http://www.marine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design of flower petals in pastel">
            <a:extLst>
              <a:ext uri="{FF2B5EF4-FFF2-40B4-BE49-F238E27FC236}">
                <a16:creationId xmlns:a16="http://schemas.microsoft.com/office/drawing/2014/main" id="{D9AE3807-93B3-D690-FBBF-68BDCA1228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rcRect t="14120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E4CB61-9EBA-DB75-AF57-62CEEF59A3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Direct from HS Career options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35ABA-C570-234D-355D-F59BEA51F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Options for students that might be joining the workforce or military after high school.</a:t>
            </a:r>
          </a:p>
          <a:p>
            <a:pPr>
              <a:spcAft>
                <a:spcPts val="600"/>
              </a:spcAft>
            </a:pPr>
            <a:endParaRPr lang="en-US"/>
          </a:p>
          <a:p>
            <a:pPr>
              <a:spcAft>
                <a:spcPts val="600"/>
              </a:spcAft>
            </a:pPr>
            <a:endParaRPr lang="en-US"/>
          </a:p>
        </p:txBody>
      </p: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CF341C41-4F6B-794C-33C3-7877A4FDA7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23489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986"/>
    </mc:Choice>
    <mc:Fallback>
      <p:transition spd="slow" advTm="249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68109" y="6394962"/>
            <a:ext cx="113269" cy="11326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1A681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272857" y="6451596"/>
            <a:ext cx="113269" cy="113269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14975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914480" y="6338328"/>
            <a:ext cx="113269" cy="113269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1A681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0239" y="5203690"/>
            <a:ext cx="113269" cy="11326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14975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40239" y="6451596"/>
            <a:ext cx="113269" cy="113269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7CD34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158753" y="4822690"/>
            <a:ext cx="113269" cy="113269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1A681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981985" y="6508230"/>
            <a:ext cx="113269" cy="113269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7CD34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914480" y="4808957"/>
            <a:ext cx="113269" cy="113269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7CD34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637836" y="6281693"/>
            <a:ext cx="113269" cy="113269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1A681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07739" y="4922226"/>
            <a:ext cx="113269" cy="113269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7CD34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746420" y="6394962"/>
            <a:ext cx="113269" cy="113269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7CD34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4" name="Group 24"/>
          <p:cNvGrpSpPr/>
          <p:nvPr/>
        </p:nvGrpSpPr>
        <p:grpSpPr>
          <a:xfrm rot="-10800000">
            <a:off x="10073467" y="1593334"/>
            <a:ext cx="113269" cy="113269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1A681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 rot="-10800000">
            <a:off x="11751105" y="3577872"/>
            <a:ext cx="113269" cy="113269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7CD34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 rot="-10800000">
            <a:off x="5823179" y="215593"/>
            <a:ext cx="113269" cy="113269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14975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 rot="-2874442">
            <a:off x="10379759" y="1130002"/>
            <a:ext cx="113269" cy="113269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1A681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2" name="Group 32"/>
          <p:cNvGrpSpPr/>
          <p:nvPr/>
        </p:nvGrpSpPr>
        <p:grpSpPr>
          <a:xfrm rot="-10800000">
            <a:off x="11637836" y="1767442"/>
            <a:ext cx="113269" cy="113269"/>
            <a:chOff x="0" y="0"/>
            <a:chExt cx="6350000" cy="63500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14975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4" name="Group 34"/>
          <p:cNvGrpSpPr/>
          <p:nvPr/>
        </p:nvGrpSpPr>
        <p:grpSpPr>
          <a:xfrm rot="-10800000">
            <a:off x="283605" y="4188042"/>
            <a:ext cx="113269" cy="113269"/>
            <a:chOff x="0" y="0"/>
            <a:chExt cx="6350000" cy="63500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1A681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6" name="Group 36"/>
          <p:cNvGrpSpPr/>
          <p:nvPr/>
        </p:nvGrpSpPr>
        <p:grpSpPr>
          <a:xfrm rot="-10800000">
            <a:off x="11637836" y="519537"/>
            <a:ext cx="113269" cy="113269"/>
            <a:chOff x="0" y="0"/>
            <a:chExt cx="6350000" cy="63500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7CD34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8" name="Group 38"/>
          <p:cNvGrpSpPr/>
          <p:nvPr/>
        </p:nvGrpSpPr>
        <p:grpSpPr>
          <a:xfrm rot="-10800000">
            <a:off x="7971114" y="1813589"/>
            <a:ext cx="113269" cy="113269"/>
            <a:chOff x="0" y="0"/>
            <a:chExt cx="6350000" cy="63500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7CD34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40" name="Group 40"/>
          <p:cNvGrpSpPr/>
          <p:nvPr/>
        </p:nvGrpSpPr>
        <p:grpSpPr>
          <a:xfrm rot="-10800000">
            <a:off x="340239" y="689440"/>
            <a:ext cx="113269" cy="113269"/>
            <a:chOff x="0" y="0"/>
            <a:chExt cx="6350000" cy="63500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1A681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42" name="Group 42"/>
          <p:cNvGrpSpPr/>
          <p:nvPr/>
        </p:nvGrpSpPr>
        <p:grpSpPr>
          <a:xfrm rot="-10800000">
            <a:off x="1531483" y="328862"/>
            <a:ext cx="113269" cy="113269"/>
            <a:chOff x="0" y="0"/>
            <a:chExt cx="6350000" cy="63500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7CD34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44" name="Group 44"/>
          <p:cNvGrpSpPr/>
          <p:nvPr/>
        </p:nvGrpSpPr>
        <p:grpSpPr>
          <a:xfrm rot="-10800000">
            <a:off x="9803054" y="269480"/>
            <a:ext cx="113269" cy="113269"/>
            <a:chOff x="0" y="0"/>
            <a:chExt cx="6350000" cy="63500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7CD34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8490146" y="1380926"/>
            <a:ext cx="113269" cy="113269"/>
            <a:chOff x="0" y="0"/>
            <a:chExt cx="6350000" cy="63500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14975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6159589" y="1607463"/>
            <a:ext cx="113269" cy="113269"/>
            <a:chOff x="0" y="0"/>
            <a:chExt cx="6350000" cy="63500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1A681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06836" y="1953882"/>
            <a:ext cx="3988417" cy="3811551"/>
            <a:chOff x="0" y="0"/>
            <a:chExt cx="1575671" cy="1505798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575671" cy="1505798"/>
            </a:xfrm>
            <a:custGeom>
              <a:avLst/>
              <a:gdLst/>
              <a:ahLst/>
              <a:cxnLst/>
              <a:rect l="l" t="t" r="r" b="b"/>
              <a:pathLst>
                <a:path w="1575671" h="1505798">
                  <a:moveTo>
                    <a:pt x="65997" y="0"/>
                  </a:moveTo>
                  <a:lnTo>
                    <a:pt x="1509673" y="0"/>
                  </a:lnTo>
                  <a:cubicBezTo>
                    <a:pt x="1546123" y="0"/>
                    <a:pt x="1575671" y="29548"/>
                    <a:pt x="1575671" y="65997"/>
                  </a:cubicBezTo>
                  <a:lnTo>
                    <a:pt x="1575671" y="1439801"/>
                  </a:lnTo>
                  <a:cubicBezTo>
                    <a:pt x="1575671" y="1476250"/>
                    <a:pt x="1546123" y="1505798"/>
                    <a:pt x="1509673" y="1505798"/>
                  </a:cubicBezTo>
                  <a:lnTo>
                    <a:pt x="65997" y="1505798"/>
                  </a:lnTo>
                  <a:cubicBezTo>
                    <a:pt x="29548" y="1505798"/>
                    <a:pt x="0" y="1476250"/>
                    <a:pt x="0" y="1439801"/>
                  </a:cubicBezTo>
                  <a:lnTo>
                    <a:pt x="0" y="65997"/>
                  </a:lnTo>
                  <a:cubicBezTo>
                    <a:pt x="0" y="29548"/>
                    <a:pt x="29548" y="0"/>
                    <a:pt x="65997" y="0"/>
                  </a:cubicBezTo>
                  <a:close/>
                </a:path>
              </a:pathLst>
            </a:custGeom>
            <a:solidFill>
              <a:srgbClr val="F7CD34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-66675"/>
              <a:ext cx="1575671" cy="157247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00"/>
                </a:lnSpc>
              </a:pPr>
              <a:endParaRPr sz="1200"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158753" y="1143135"/>
            <a:ext cx="7749643" cy="5365095"/>
            <a:chOff x="0" y="-95250"/>
            <a:chExt cx="3152415" cy="2119544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152415" cy="2024293"/>
            </a:xfrm>
            <a:custGeom>
              <a:avLst/>
              <a:gdLst/>
              <a:ahLst/>
              <a:cxnLst/>
              <a:rect l="l" t="t" r="r" b="b"/>
              <a:pathLst>
                <a:path w="3152415" h="2024293">
                  <a:moveTo>
                    <a:pt x="32987" y="0"/>
                  </a:moveTo>
                  <a:lnTo>
                    <a:pt x="3119427" y="0"/>
                  </a:lnTo>
                  <a:cubicBezTo>
                    <a:pt x="3137645" y="0"/>
                    <a:pt x="3152415" y="14769"/>
                    <a:pt x="3152415" y="32987"/>
                  </a:cubicBezTo>
                  <a:lnTo>
                    <a:pt x="3152415" y="1991306"/>
                  </a:lnTo>
                  <a:cubicBezTo>
                    <a:pt x="3152415" y="2000055"/>
                    <a:pt x="3148939" y="2008445"/>
                    <a:pt x="3142753" y="2014632"/>
                  </a:cubicBezTo>
                  <a:cubicBezTo>
                    <a:pt x="3136566" y="2020818"/>
                    <a:pt x="3128176" y="2024293"/>
                    <a:pt x="3119427" y="2024293"/>
                  </a:cubicBezTo>
                  <a:lnTo>
                    <a:pt x="32987" y="2024293"/>
                  </a:lnTo>
                  <a:cubicBezTo>
                    <a:pt x="24239" y="2024293"/>
                    <a:pt x="15848" y="2020818"/>
                    <a:pt x="9662" y="2014632"/>
                  </a:cubicBezTo>
                  <a:cubicBezTo>
                    <a:pt x="3475" y="2008445"/>
                    <a:pt x="0" y="2000055"/>
                    <a:pt x="0" y="1991306"/>
                  </a:cubicBezTo>
                  <a:lnTo>
                    <a:pt x="0" y="32987"/>
                  </a:lnTo>
                  <a:cubicBezTo>
                    <a:pt x="0" y="24239"/>
                    <a:pt x="3475" y="15848"/>
                    <a:pt x="9662" y="9662"/>
                  </a:cubicBezTo>
                  <a:cubicBezTo>
                    <a:pt x="15848" y="3475"/>
                    <a:pt x="24239" y="0"/>
                    <a:pt x="32987" y="0"/>
                  </a:cubicBezTo>
                  <a:close/>
                </a:path>
              </a:pathLst>
            </a:custGeom>
            <a:solidFill>
              <a:srgbClr val="FAF3E0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95250"/>
              <a:ext cx="3152415" cy="21195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446216" lvl="1" indent="-223108" algn="just">
                <a:lnSpc>
                  <a:spcPts val="3100"/>
                </a:lnSpc>
                <a:buFont typeface="Arial"/>
                <a:buChar char="•"/>
              </a:pPr>
              <a:r>
                <a:rPr lang="en-US" sz="2067" dirty="0">
                  <a:solidFill>
                    <a:srgbClr val="000000"/>
                  </a:solidFill>
                  <a:latin typeface="Genty Sans"/>
                </a:rPr>
                <a:t>Bricklayers: </a:t>
              </a:r>
              <a:r>
                <a:rPr lang="en-US" sz="2067" u="sng" dirty="0">
                  <a:solidFill>
                    <a:srgbClr val="004AAD"/>
                  </a:solidFill>
                  <a:latin typeface="Genty Sans"/>
                  <a:hlinkClick r:id="rId5" tooltip="https://www.bac-1.org/Membership/Training-Center.aspx"/>
                </a:rPr>
                <a:t>Training Center</a:t>
              </a:r>
              <a:endParaRPr lang="en-US" sz="2067" u="sng" dirty="0">
                <a:solidFill>
                  <a:srgbClr val="004AAD"/>
                </a:solidFill>
                <a:latin typeface="Genty Sans"/>
                <a:hlinkClick r:id="rId6" tooltip="https://www.bac-1.org/Membership/Training-Center.aspx"/>
              </a:endParaRPr>
            </a:p>
            <a:p>
              <a:pPr marL="446216" lvl="1" indent="-223108" algn="just">
                <a:lnSpc>
                  <a:spcPts val="3100"/>
                </a:lnSpc>
                <a:buFont typeface="Arial"/>
                <a:buChar char="•"/>
              </a:pPr>
              <a:r>
                <a:rPr lang="en-US" sz="2067" dirty="0">
                  <a:solidFill>
                    <a:srgbClr val="000000"/>
                  </a:solidFill>
                  <a:latin typeface="Genty Sans"/>
                </a:rPr>
                <a:t>Carpenters: </a:t>
              </a:r>
              <a:r>
                <a:rPr lang="en-US" sz="2067" u="sng" dirty="0">
                  <a:solidFill>
                    <a:srgbClr val="004AAD"/>
                  </a:solidFill>
                  <a:latin typeface="Genty Sans"/>
                  <a:hlinkClick r:id="rId7" tooltip="https://www.carpentersofphila.com/"/>
                </a:rPr>
                <a:t>Carpenters Apprentice School of Philadelphia</a:t>
              </a:r>
            </a:p>
            <a:p>
              <a:pPr marL="446216" lvl="1" indent="-223108" algn="just">
                <a:lnSpc>
                  <a:spcPts val="3100"/>
                </a:lnSpc>
                <a:buFont typeface="Arial"/>
                <a:buChar char="•"/>
              </a:pPr>
              <a:r>
                <a:rPr lang="en-US" sz="2067" dirty="0">
                  <a:solidFill>
                    <a:srgbClr val="000000"/>
                  </a:solidFill>
                  <a:latin typeface="Genty Sans"/>
                </a:rPr>
                <a:t>Cement/Masons/Plasterers: </a:t>
              </a:r>
              <a:r>
                <a:rPr lang="en-US" sz="2067" u="sng" dirty="0">
                  <a:solidFill>
                    <a:srgbClr val="004AAD"/>
                  </a:solidFill>
                  <a:latin typeface="Genty Sans"/>
                  <a:hlinkClick r:id="rId8" tooltip="https://opcmia592.com/training-center/apprenticeship-program/"/>
                </a:rPr>
                <a:t>Apprenticeship Program</a:t>
              </a:r>
            </a:p>
            <a:p>
              <a:pPr marL="446216" lvl="1" indent="-223108" algn="just">
                <a:lnSpc>
                  <a:spcPts val="3100"/>
                </a:lnSpc>
                <a:buFont typeface="Arial"/>
                <a:buChar char="•"/>
              </a:pPr>
              <a:r>
                <a:rPr lang="en-US" sz="2067" dirty="0">
                  <a:solidFill>
                    <a:srgbClr val="000000"/>
                  </a:solidFill>
                  <a:latin typeface="Genty Sans"/>
                </a:rPr>
                <a:t>Drywall/Glaziers/Painters: </a:t>
              </a:r>
              <a:r>
                <a:rPr lang="en-US" sz="2067" u="sng" dirty="0">
                  <a:solidFill>
                    <a:srgbClr val="004AAD"/>
                  </a:solidFill>
                  <a:latin typeface="Genty Sans"/>
                  <a:hlinkClick r:id="rId9" tooltip="https://www.fti.edu/"/>
                </a:rPr>
                <a:t>Finishing Trades Institute</a:t>
              </a:r>
            </a:p>
            <a:p>
              <a:pPr marL="446216" lvl="1" indent="-223108" algn="just">
                <a:lnSpc>
                  <a:spcPts val="3100"/>
                </a:lnSpc>
                <a:buFont typeface="Arial"/>
                <a:buChar char="•"/>
              </a:pPr>
              <a:r>
                <a:rPr lang="en-US" sz="2067" dirty="0">
                  <a:solidFill>
                    <a:srgbClr val="000000"/>
                  </a:solidFill>
                  <a:latin typeface="Genty Sans"/>
                </a:rPr>
                <a:t>Electricians: </a:t>
              </a:r>
              <a:r>
                <a:rPr lang="en-US" sz="2067" u="sng" dirty="0">
                  <a:solidFill>
                    <a:srgbClr val="004AAD"/>
                  </a:solidFill>
                  <a:latin typeface="Genty Sans"/>
                  <a:hlinkClick r:id="rId10" tooltip="http://www.atei98.org/"/>
                </a:rPr>
                <a:t>Local 98 NECA/IBEW Joint Apprenticeship</a:t>
              </a:r>
            </a:p>
            <a:p>
              <a:pPr marL="446216" lvl="1" indent="-223108" algn="just">
                <a:lnSpc>
                  <a:spcPts val="3100"/>
                </a:lnSpc>
                <a:buFont typeface="Arial"/>
                <a:buChar char="•"/>
              </a:pPr>
              <a:r>
                <a:rPr lang="en-US" sz="2067" dirty="0">
                  <a:solidFill>
                    <a:srgbClr val="000000"/>
                  </a:solidFill>
                  <a:latin typeface="Genty Sans"/>
                </a:rPr>
                <a:t>Ironworkers/Welders: </a:t>
              </a:r>
              <a:r>
                <a:rPr lang="en-US" sz="2067" u="sng" dirty="0">
                  <a:solidFill>
                    <a:srgbClr val="004AAD"/>
                  </a:solidFill>
                  <a:latin typeface="Genty Sans"/>
                  <a:hlinkClick r:id="rId11" tooltip="https://local401.com/training/"/>
                </a:rPr>
                <a:t>Training: Ironworkers Local 401</a:t>
              </a:r>
            </a:p>
            <a:p>
              <a:pPr marL="446216" lvl="1" indent="-223108" algn="just">
                <a:lnSpc>
                  <a:spcPts val="3100"/>
                </a:lnSpc>
                <a:buFont typeface="Arial"/>
                <a:buChar char="•"/>
              </a:pPr>
              <a:r>
                <a:rPr lang="en-US" sz="2067" dirty="0">
                  <a:solidFill>
                    <a:srgbClr val="000000"/>
                  </a:solidFill>
                  <a:latin typeface="Genty Sans"/>
                </a:rPr>
                <a:t>Laborers: </a:t>
              </a:r>
              <a:r>
                <a:rPr lang="en-US" sz="2067" u="sng" dirty="0">
                  <a:solidFill>
                    <a:srgbClr val="004AAD"/>
                  </a:solidFill>
                  <a:latin typeface="Genty Sans"/>
                  <a:hlinkClick r:id="rId12" tooltip="https://www.ldc-phila-vic.org/Member-Training/apprenticeship.cfm"/>
                </a:rPr>
                <a:t>LDC Apprenticeship Program</a:t>
              </a:r>
            </a:p>
            <a:p>
              <a:pPr marL="446216" lvl="1" indent="-223108" algn="just">
                <a:lnSpc>
                  <a:spcPts val="3100"/>
                </a:lnSpc>
                <a:buFont typeface="Arial"/>
                <a:buChar char="•"/>
              </a:pPr>
              <a:r>
                <a:rPr lang="en-US" sz="2067" dirty="0">
                  <a:solidFill>
                    <a:srgbClr val="000000"/>
                  </a:solidFill>
                  <a:latin typeface="Genty Sans"/>
                </a:rPr>
                <a:t>Plumbers: </a:t>
              </a:r>
              <a:r>
                <a:rPr lang="en-US" sz="2067" u="sng" dirty="0">
                  <a:solidFill>
                    <a:srgbClr val="004AAD"/>
                  </a:solidFill>
                  <a:latin typeface="Genty Sans"/>
                  <a:hlinkClick r:id="rId13" tooltip="https://plumbers690.org/training.aspx"/>
                </a:rPr>
                <a:t>Philadelphia Plumbers Local 690</a:t>
              </a:r>
            </a:p>
            <a:p>
              <a:pPr marL="446216" lvl="1" indent="-223108" algn="just">
                <a:lnSpc>
                  <a:spcPts val="3100"/>
                </a:lnSpc>
                <a:buFont typeface="Arial"/>
                <a:buChar char="•"/>
              </a:pPr>
              <a:r>
                <a:rPr lang="en-US" sz="2067" dirty="0">
                  <a:solidFill>
                    <a:srgbClr val="000000"/>
                  </a:solidFill>
                  <a:latin typeface="Genty Sans"/>
                </a:rPr>
                <a:t>Roofers:</a:t>
              </a:r>
              <a:r>
                <a:rPr lang="en-US" sz="2067" dirty="0">
                  <a:solidFill>
                    <a:srgbClr val="004AAD"/>
                  </a:solidFill>
                  <a:latin typeface="Genty Sans"/>
                </a:rPr>
                <a:t> </a:t>
              </a:r>
              <a:r>
                <a:rPr lang="en-US" sz="2067" u="sng" dirty="0">
                  <a:solidFill>
                    <a:srgbClr val="004AAD"/>
                  </a:solidFill>
                  <a:latin typeface="Genty Sans"/>
                  <a:hlinkClick r:id="rId14" tooltip="https://www.unionroofers.com/Training-and-Education/Apprenticeship.aspx"/>
                </a:rPr>
                <a:t>Training &amp; Education: Apprenticeship</a:t>
              </a:r>
            </a:p>
            <a:p>
              <a:pPr marL="446216" lvl="1" indent="-223108" algn="just">
                <a:lnSpc>
                  <a:spcPts val="3100"/>
                </a:lnSpc>
                <a:buFont typeface="Arial"/>
                <a:buChar char="•"/>
              </a:pPr>
              <a:r>
                <a:rPr lang="en-US" sz="2067" dirty="0">
                  <a:solidFill>
                    <a:srgbClr val="000000"/>
                  </a:solidFill>
                  <a:latin typeface="Genty Sans"/>
                </a:rPr>
                <a:t>Steam Fitters: </a:t>
              </a:r>
              <a:r>
                <a:rPr lang="en-US" sz="2067" u="sng" dirty="0">
                  <a:solidFill>
                    <a:srgbClr val="004AAD"/>
                  </a:solidFill>
                  <a:latin typeface="Genty Sans"/>
                  <a:hlinkClick r:id="rId15" tooltip="http://lu420.org/training.aspx"/>
                </a:rPr>
                <a:t>Training Center</a:t>
              </a:r>
            </a:p>
            <a:p>
              <a:pPr marL="446216" lvl="1" indent="-223108" algn="just">
                <a:lnSpc>
                  <a:spcPts val="3100"/>
                </a:lnSpc>
                <a:buFont typeface="Arial"/>
                <a:buChar char="•"/>
              </a:pPr>
              <a:r>
                <a:rPr lang="en-US" sz="2067" dirty="0">
                  <a:solidFill>
                    <a:srgbClr val="000000"/>
                  </a:solidFill>
                  <a:latin typeface="Genty Sans"/>
                </a:rPr>
                <a:t>Teamsters: </a:t>
              </a:r>
              <a:r>
                <a:rPr lang="en-US" sz="2067" u="sng" dirty="0">
                  <a:solidFill>
                    <a:srgbClr val="004AAD"/>
                  </a:solidFill>
                  <a:latin typeface="Genty Sans"/>
                  <a:hlinkClick r:id="rId16" tooltip="https://teamsters115.org/join/"/>
                </a:rPr>
                <a:t>Join: Teamsters Local 115</a:t>
              </a:r>
            </a:p>
            <a:p>
              <a:pPr marL="446216" lvl="1" indent="-223108" algn="just">
                <a:lnSpc>
                  <a:spcPts val="3100"/>
                </a:lnSpc>
                <a:buFont typeface="Arial"/>
                <a:buChar char="•"/>
              </a:pPr>
              <a:r>
                <a:rPr lang="en-US" sz="2067" dirty="0">
                  <a:latin typeface="Genty Sans"/>
                </a:rPr>
                <a:t>PA CareerLink-</a:t>
              </a:r>
              <a:r>
                <a:rPr lang="en-US" sz="2067" dirty="0">
                  <a:latin typeface="Genty Sans"/>
                  <a:hlinkClick r:id="rId17"/>
                </a:rPr>
                <a:t>PA Career Link Bucks County</a:t>
              </a:r>
              <a:r>
                <a:rPr lang="en-US" sz="2067" dirty="0">
                  <a:latin typeface="Genty Sans"/>
                </a:rPr>
                <a:t> </a:t>
              </a:r>
              <a:endParaRPr lang="en-US" sz="2067" dirty="0">
                <a:latin typeface="Genty Sans"/>
                <a:hlinkClick r:id="rId16" tooltip="https://teamsters115.org/joi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</p:grpSp>
      <p:sp>
        <p:nvSpPr>
          <p:cNvPr id="56" name="TextBox 56"/>
          <p:cNvSpPr txBox="1"/>
          <p:nvPr/>
        </p:nvSpPr>
        <p:spPr>
          <a:xfrm>
            <a:off x="1119474" y="401940"/>
            <a:ext cx="9953052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0"/>
              </a:lnSpc>
            </a:pPr>
            <a:r>
              <a:rPr lang="en-US" sz="5008" dirty="0">
                <a:latin typeface="Genty Sans"/>
              </a:rPr>
              <a:t>Joining the Workforce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87098" y="2126045"/>
            <a:ext cx="4008155" cy="3449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dirty="0">
                <a:solidFill>
                  <a:srgbClr val="000000"/>
                </a:solidFill>
                <a:latin typeface="Poppins Light Bold"/>
              </a:rPr>
              <a:t>Many of the union apprenticeship/training programs are moving to a multi-year “earn while you learn model” which allows you to get both classroom and paid on-the-job training. </a:t>
            </a:r>
          </a:p>
          <a:p>
            <a:pPr algn="ctr">
              <a:lnSpc>
                <a:spcPts val="3360"/>
              </a:lnSpc>
            </a:pPr>
            <a:endParaRPr lang="en-US" sz="2400" dirty="0">
              <a:solidFill>
                <a:srgbClr val="000000"/>
              </a:solidFill>
              <a:latin typeface="Poppins Light Bold"/>
            </a:endParaRPr>
          </a:p>
        </p:txBody>
      </p:sp>
      <p:grpSp>
        <p:nvGrpSpPr>
          <p:cNvPr id="58" name="Group 58"/>
          <p:cNvGrpSpPr/>
          <p:nvPr/>
        </p:nvGrpSpPr>
        <p:grpSpPr>
          <a:xfrm>
            <a:off x="1644752" y="1266626"/>
            <a:ext cx="113269" cy="113269"/>
            <a:chOff x="0" y="0"/>
            <a:chExt cx="6350000" cy="6350000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1A681"/>
            </a:solidFill>
          </p:spPr>
          <p:txBody>
            <a:bodyPr/>
            <a:lstStyle/>
            <a:p>
              <a:endParaRPr lang="en-US" sz="1200"/>
            </a:p>
          </p:txBody>
        </p:sp>
      </p:grpSp>
      <p:pic>
        <p:nvPicPr>
          <p:cNvPr id="92" name="Audio 91">
            <a:hlinkClick r:id="" action="ppaction://media"/>
            <a:extLst>
              <a:ext uri="{FF2B5EF4-FFF2-40B4-BE49-F238E27FC236}">
                <a16:creationId xmlns:a16="http://schemas.microsoft.com/office/drawing/2014/main" id="{492CF5B7-5E35-1400-0967-EAC696DACF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247"/>
    </mc:Choice>
    <mc:Fallback>
      <p:transition spd="slow" advTm="68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871531" y="282780"/>
            <a:ext cx="8448939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4334" dirty="0">
                <a:latin typeface="Genty Sans"/>
              </a:rPr>
              <a:t>Joining the Workforce </a:t>
            </a:r>
          </a:p>
          <a:p>
            <a:pPr algn="ctr">
              <a:lnSpc>
                <a:spcPts val="5200"/>
              </a:lnSpc>
            </a:pPr>
            <a:r>
              <a:rPr lang="en-US" sz="4334" dirty="0">
                <a:latin typeface="Genty Sans"/>
              </a:rPr>
              <a:t>(First Responders)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968109" y="6394962"/>
            <a:ext cx="113269" cy="113269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1A681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26971" y="3710761"/>
            <a:ext cx="113269" cy="113269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7CD34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045774" y="495747"/>
            <a:ext cx="113269" cy="113269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14975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252274" y="769313"/>
            <a:ext cx="113269" cy="113269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1A681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40239" y="5203690"/>
            <a:ext cx="113269" cy="11326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14975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694471" y="2783090"/>
            <a:ext cx="113269" cy="113269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1A681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081377" y="175862"/>
            <a:ext cx="113269" cy="113269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7CD34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396500" y="6508230"/>
            <a:ext cx="113269" cy="113269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1A681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981985" y="6508230"/>
            <a:ext cx="113269" cy="113269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7CD34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1751105" y="1362364"/>
            <a:ext cx="113269" cy="113269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7CD34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1637836" y="6281693"/>
            <a:ext cx="113269" cy="113269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1A681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1807739" y="4301311"/>
            <a:ext cx="113269" cy="113269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7CD34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746420" y="6394962"/>
            <a:ext cx="113269" cy="113269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7CD34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62250" y="1622246"/>
            <a:ext cx="11467500" cy="4829350"/>
            <a:chOff x="0" y="0"/>
            <a:chExt cx="5818694" cy="2450448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5818695" cy="2450448"/>
            </a:xfrm>
            <a:custGeom>
              <a:avLst/>
              <a:gdLst/>
              <a:ahLst/>
              <a:cxnLst/>
              <a:rect l="l" t="t" r="r" b="b"/>
              <a:pathLst>
                <a:path w="5818695" h="2450448">
                  <a:moveTo>
                    <a:pt x="5694235" y="2450448"/>
                  </a:moveTo>
                  <a:lnTo>
                    <a:pt x="124460" y="2450448"/>
                  </a:lnTo>
                  <a:cubicBezTo>
                    <a:pt x="55880" y="2450448"/>
                    <a:pt x="0" y="2394568"/>
                    <a:pt x="0" y="23259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694235" y="0"/>
                  </a:lnTo>
                  <a:cubicBezTo>
                    <a:pt x="5762815" y="0"/>
                    <a:pt x="5818695" y="55880"/>
                    <a:pt x="5818695" y="124460"/>
                  </a:cubicBezTo>
                  <a:lnTo>
                    <a:pt x="5818695" y="2325988"/>
                  </a:lnTo>
                  <a:cubicBezTo>
                    <a:pt x="5818695" y="2394568"/>
                    <a:pt x="5762815" y="2450448"/>
                    <a:pt x="5694235" y="245044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537867" y="1755980"/>
            <a:ext cx="11116267" cy="4619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16"/>
              </a:lnSpc>
            </a:pPr>
            <a:r>
              <a:rPr lang="en-US" sz="2083" u="sng" dirty="0">
                <a:solidFill>
                  <a:srgbClr val="000000"/>
                </a:solidFill>
                <a:latin typeface="Poppins Bold"/>
              </a:rPr>
              <a:t>Municipal Police Officers’ Education and Training Commission (MPOETC)</a:t>
            </a:r>
          </a:p>
          <a:p>
            <a:pPr>
              <a:lnSpc>
                <a:spcPts val="2916"/>
              </a:lnSpc>
            </a:pPr>
            <a:r>
              <a:rPr lang="en-US" sz="2083" dirty="0">
                <a:solidFill>
                  <a:srgbClr val="000000"/>
                </a:solidFill>
                <a:latin typeface="Poppins"/>
              </a:rPr>
              <a:t>**May vary in each municipality*</a:t>
            </a:r>
          </a:p>
          <a:p>
            <a:pPr marL="449797" lvl="1" indent="-224899">
              <a:lnSpc>
                <a:spcPts val="2916"/>
              </a:lnSpc>
              <a:buFont typeface="Arial"/>
              <a:buChar char="•"/>
            </a:pPr>
            <a:r>
              <a:rPr lang="en-US" sz="2083" dirty="0">
                <a:solidFill>
                  <a:srgbClr val="000000"/>
                </a:solidFill>
                <a:latin typeface="Poppins"/>
              </a:rPr>
              <a:t>Twenty-one (21) years old</a:t>
            </a:r>
          </a:p>
          <a:p>
            <a:pPr marL="449797" lvl="1" indent="-224899">
              <a:lnSpc>
                <a:spcPts val="2916"/>
              </a:lnSpc>
              <a:buFont typeface="Arial"/>
              <a:buChar char="•"/>
            </a:pPr>
            <a:r>
              <a:rPr lang="en-US" sz="2083" dirty="0">
                <a:solidFill>
                  <a:srgbClr val="000000"/>
                </a:solidFill>
                <a:latin typeface="Poppins"/>
              </a:rPr>
              <a:t>Residency in the Commonwealth of Pennsylvania and a United States citizen</a:t>
            </a:r>
          </a:p>
          <a:p>
            <a:pPr marL="449797" lvl="1" indent="-224899">
              <a:lnSpc>
                <a:spcPts val="2916"/>
              </a:lnSpc>
              <a:buFont typeface="Arial"/>
              <a:buChar char="•"/>
            </a:pPr>
            <a:r>
              <a:rPr lang="en-US" sz="2083" dirty="0">
                <a:solidFill>
                  <a:srgbClr val="000000"/>
                </a:solidFill>
                <a:latin typeface="Poppins"/>
              </a:rPr>
              <a:t>Successfully complete a physical agility test</a:t>
            </a:r>
          </a:p>
          <a:p>
            <a:pPr marL="449797" lvl="1" indent="-224899">
              <a:lnSpc>
                <a:spcPts val="2916"/>
              </a:lnSpc>
              <a:buFont typeface="Arial"/>
              <a:buChar char="•"/>
            </a:pPr>
            <a:r>
              <a:rPr lang="en-US" sz="2083" dirty="0">
                <a:solidFill>
                  <a:srgbClr val="000000"/>
                </a:solidFill>
                <a:latin typeface="Poppins"/>
              </a:rPr>
              <a:t>Minimum high school graduate or equivalent (G.E.D.); must be able to read, write and speak the English language fluently</a:t>
            </a:r>
          </a:p>
          <a:p>
            <a:pPr marL="449797" lvl="1" indent="-224899">
              <a:lnSpc>
                <a:spcPts val="2916"/>
              </a:lnSpc>
              <a:buFont typeface="Arial"/>
              <a:buChar char="•"/>
            </a:pPr>
            <a:r>
              <a:rPr lang="en-US" sz="2083" dirty="0">
                <a:solidFill>
                  <a:srgbClr val="000000"/>
                </a:solidFill>
                <a:latin typeface="Poppins"/>
              </a:rPr>
              <a:t>No felony or misdemeanor criminal convictions; suitable driving record and valid Pennsylvania operators' license; positive employment and financial history. </a:t>
            </a:r>
          </a:p>
          <a:p>
            <a:pPr>
              <a:lnSpc>
                <a:spcPts val="2916"/>
              </a:lnSpc>
            </a:pPr>
            <a:r>
              <a:rPr lang="en-US" sz="2083" u="sng" dirty="0">
                <a:solidFill>
                  <a:srgbClr val="004AAD"/>
                </a:solidFill>
                <a:latin typeface="Poppins Bold"/>
                <a:hlinkClick r:id="rId5" tooltip="https://joinphillypd.com/index.php/hiringprocess/application"/>
              </a:rPr>
              <a:t>Philadelphia Police Department</a:t>
            </a:r>
          </a:p>
          <a:p>
            <a:pPr>
              <a:lnSpc>
                <a:spcPts val="2916"/>
              </a:lnSpc>
            </a:pPr>
            <a:r>
              <a:rPr lang="en-US" sz="2083" u="sng" dirty="0">
                <a:solidFill>
                  <a:srgbClr val="004AAD"/>
                </a:solidFill>
                <a:latin typeface="Poppins Bold"/>
                <a:hlinkClick r:id="rId6" tooltip="https://www.pachiefs.org/employment-opportunities-listing"/>
              </a:rPr>
              <a:t>Pennsylvania Police Chiefs Association</a:t>
            </a:r>
            <a:r>
              <a:rPr lang="en-US" sz="2083" dirty="0">
                <a:solidFill>
                  <a:srgbClr val="000000"/>
                </a:solidFill>
                <a:latin typeface="Poppins Bold"/>
              </a:rPr>
              <a:t> (lists many available police positions)</a:t>
            </a:r>
          </a:p>
          <a:p>
            <a:pPr>
              <a:lnSpc>
                <a:spcPts val="2916"/>
              </a:lnSpc>
            </a:pPr>
            <a:r>
              <a:rPr lang="en-US" sz="2083" dirty="0">
                <a:solidFill>
                  <a:srgbClr val="000000"/>
                </a:solidFill>
                <a:latin typeface="Poppins Bold"/>
              </a:rPr>
              <a:t>*Local municipalities list police officer jobs when available on their websites</a:t>
            </a:r>
          </a:p>
          <a:p>
            <a:pPr>
              <a:lnSpc>
                <a:spcPts val="972"/>
              </a:lnSpc>
            </a:pPr>
            <a:endParaRPr lang="en-US" sz="2083" dirty="0">
              <a:solidFill>
                <a:srgbClr val="000000"/>
              </a:solidFill>
              <a:latin typeface="Poppins Bold"/>
            </a:endParaRPr>
          </a:p>
        </p:txBody>
      </p:sp>
      <p:pic>
        <p:nvPicPr>
          <p:cNvPr id="58" name="Audio 57">
            <a:hlinkClick r:id="" action="ppaction://media"/>
            <a:extLst>
              <a:ext uri="{FF2B5EF4-FFF2-40B4-BE49-F238E27FC236}">
                <a16:creationId xmlns:a16="http://schemas.microsoft.com/office/drawing/2014/main" id="{F7D0A43E-59FB-B372-3E87-13077E92E4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914"/>
    </mc:Choice>
    <mc:Fallback>
      <p:transition spd="slow" advTm="309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0" y="320965"/>
            <a:ext cx="1219200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3667" dirty="0">
                <a:latin typeface="Genty Sans"/>
              </a:rPr>
              <a:t>Joining the Workforce (First Responders)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968109" y="6394962"/>
            <a:ext cx="113269" cy="113269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1A681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26971" y="3710761"/>
            <a:ext cx="113269" cy="113269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7CD34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103892" y="232496"/>
            <a:ext cx="113269" cy="113269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14975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252274" y="769313"/>
            <a:ext cx="113269" cy="113269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1A681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40239" y="5203690"/>
            <a:ext cx="113269" cy="11326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14975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694471" y="2783090"/>
            <a:ext cx="113269" cy="113269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1A681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081377" y="175862"/>
            <a:ext cx="113269" cy="113269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7CD34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396500" y="6508230"/>
            <a:ext cx="113269" cy="113269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1A681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981985" y="6508230"/>
            <a:ext cx="113269" cy="113269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7CD34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1751105" y="1362364"/>
            <a:ext cx="113269" cy="113269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7CD34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1637836" y="6281693"/>
            <a:ext cx="113269" cy="113269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1A681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1807739" y="4301311"/>
            <a:ext cx="113269" cy="113269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7CD34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746420" y="6394962"/>
            <a:ext cx="113269" cy="113269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7CD34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62250" y="930264"/>
            <a:ext cx="11467500" cy="5691234"/>
            <a:chOff x="0" y="0"/>
            <a:chExt cx="5818694" cy="288777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5818695" cy="2887775"/>
            </a:xfrm>
            <a:custGeom>
              <a:avLst/>
              <a:gdLst/>
              <a:ahLst/>
              <a:cxnLst/>
              <a:rect l="l" t="t" r="r" b="b"/>
              <a:pathLst>
                <a:path w="5818695" h="2887775">
                  <a:moveTo>
                    <a:pt x="5694235" y="2887774"/>
                  </a:moveTo>
                  <a:lnTo>
                    <a:pt x="124460" y="2887774"/>
                  </a:lnTo>
                  <a:cubicBezTo>
                    <a:pt x="55880" y="2887774"/>
                    <a:pt x="0" y="2831894"/>
                    <a:pt x="0" y="27633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694235" y="0"/>
                  </a:lnTo>
                  <a:cubicBezTo>
                    <a:pt x="5762815" y="0"/>
                    <a:pt x="5818695" y="55880"/>
                    <a:pt x="5818695" y="124460"/>
                  </a:cubicBezTo>
                  <a:lnTo>
                    <a:pt x="5818695" y="2763314"/>
                  </a:lnTo>
                  <a:cubicBezTo>
                    <a:pt x="5818695" y="2831894"/>
                    <a:pt x="5762815" y="2887775"/>
                    <a:pt x="5694235" y="288777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396874" y="1246445"/>
            <a:ext cx="11386826" cy="5009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u="sng">
                <a:solidFill>
                  <a:srgbClr val="004AAD"/>
                </a:solidFill>
                <a:latin typeface="Poppins Bold"/>
                <a:hlinkClick r:id="rId5" tooltip="https://www.phila.gov/services/working-jobs/find-a-job-or-internship/join-the-fire-department/become-a-firefighter/"/>
              </a:rPr>
              <a:t>Philaelphia Firefighter</a:t>
            </a:r>
            <a:r>
              <a:rPr lang="en-US" sz="2000">
                <a:solidFill>
                  <a:srgbClr val="004AAD"/>
                </a:solidFill>
                <a:latin typeface="Poppins Bold"/>
              </a:rPr>
              <a:t> (</a:t>
            </a:r>
            <a:r>
              <a:rPr lang="en-US" sz="2000" u="sng">
                <a:solidFill>
                  <a:srgbClr val="004AAD"/>
                </a:solidFill>
                <a:latin typeface="Poppins Bold"/>
                <a:hlinkClick r:id="rId6" tooltip="https://www.buckscandff.com/bucks-stations/"/>
              </a:rPr>
              <a:t>Bucks County fire departments</a:t>
            </a:r>
            <a:r>
              <a:rPr lang="en-US" sz="2000">
                <a:solidFill>
                  <a:srgbClr val="004AAD"/>
                </a:solidFill>
                <a:latin typeface="Poppins Bold"/>
              </a:rPr>
              <a:t>) 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 Bold"/>
              </a:rPr>
              <a:t>*Most local fire departments are still volunteer*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</a:rPr>
              <a:t>•Minimum high school graduate or equivalent (G.E.D.); 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</a:rPr>
              <a:t>•Civil service examination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</a:rPr>
              <a:t>•Department interviews, criminal investigations, background investigations, and a medical examination.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</a:rPr>
              <a:t>•24-week academic, practical, &amp; physical training program at Philadelphia Fire Academy</a:t>
            </a:r>
          </a:p>
          <a:p>
            <a:pPr>
              <a:lnSpc>
                <a:spcPts val="2800"/>
              </a:lnSpc>
            </a:pPr>
            <a:endParaRPr lang="en-US" sz="2000">
              <a:solidFill>
                <a:srgbClr val="000000"/>
              </a:solidFill>
              <a:latin typeface="Poppins"/>
            </a:endParaRPr>
          </a:p>
          <a:p>
            <a:pPr>
              <a:lnSpc>
                <a:spcPts val="2800"/>
              </a:lnSpc>
            </a:pPr>
            <a:r>
              <a:rPr lang="en-US" sz="2000" u="sng">
                <a:solidFill>
                  <a:srgbClr val="004AAD"/>
                </a:solidFill>
                <a:latin typeface="Poppins Bold"/>
                <a:hlinkClick r:id="rId7" tooltip="https://www.phila.gov/services/working-jobs/find-a-job-or-internship/join-the-fire-department/become-a-paramedic/"/>
              </a:rPr>
              <a:t>Philadelphia EMT/Paramedic</a:t>
            </a:r>
            <a:r>
              <a:rPr lang="en-US" sz="2000">
                <a:solidFill>
                  <a:srgbClr val="004AAD"/>
                </a:solidFill>
                <a:latin typeface="Poppins Bold"/>
              </a:rPr>
              <a:t> (</a:t>
            </a:r>
            <a:r>
              <a:rPr lang="en-US" sz="2000" u="sng">
                <a:solidFill>
                  <a:srgbClr val="004AAD"/>
                </a:solidFill>
                <a:latin typeface="Poppins Bold"/>
                <a:hlinkClick r:id="rId8" tooltip="http://www.bcehs.com/wordpress/ems-jobs/"/>
              </a:rPr>
              <a:t>Bucks County EMS jobs/links</a:t>
            </a:r>
            <a:r>
              <a:rPr lang="en-US" sz="2000">
                <a:solidFill>
                  <a:srgbClr val="004AAD"/>
                </a:solidFill>
                <a:latin typeface="Poppins Bold"/>
              </a:rPr>
              <a:t>)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</a:rPr>
              <a:t>•Minimum high school graduate or equivalent (G.E.D.)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</a:rPr>
              <a:t>•State certified paramedic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</a:rPr>
              <a:t>•Department interviews, criminal investigations, background investigations, and a medical examination.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</a:rPr>
              <a:t>•9 week academic, practical, &amp; physical training program at Philadelphia Fire Academy</a:t>
            </a:r>
          </a:p>
        </p:txBody>
      </p:sp>
      <p:pic>
        <p:nvPicPr>
          <p:cNvPr id="40" name="Audio 39">
            <a:hlinkClick r:id="" action="ppaction://media"/>
            <a:extLst>
              <a:ext uri="{FF2B5EF4-FFF2-40B4-BE49-F238E27FC236}">
                <a16:creationId xmlns:a16="http://schemas.microsoft.com/office/drawing/2014/main" id="{1D05CCCA-5BDE-9CF8-D914-3B1EE5B288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046"/>
    </mc:Choice>
    <mc:Fallback>
      <p:transition spd="slow" advTm="230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685800" y="685800"/>
            <a:ext cx="10820400" cy="2743200"/>
            <a:chOff x="0" y="0"/>
            <a:chExt cx="5490351" cy="139192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490351" cy="1391920"/>
            </a:xfrm>
            <a:custGeom>
              <a:avLst/>
              <a:gdLst/>
              <a:ahLst/>
              <a:cxnLst/>
              <a:rect l="l" t="t" r="r" b="b"/>
              <a:pathLst>
                <a:path w="5490351" h="1391920">
                  <a:moveTo>
                    <a:pt x="5365891" y="1391920"/>
                  </a:moveTo>
                  <a:lnTo>
                    <a:pt x="124460" y="1391920"/>
                  </a:lnTo>
                  <a:cubicBezTo>
                    <a:pt x="55880" y="1391920"/>
                    <a:pt x="0" y="1336040"/>
                    <a:pt x="0" y="12674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267460"/>
                  </a:lnTo>
                  <a:cubicBezTo>
                    <a:pt x="5490351" y="1336040"/>
                    <a:pt x="5434471" y="1391920"/>
                    <a:pt x="5365891" y="139192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85800" y="1503280"/>
            <a:ext cx="10820400" cy="4643521"/>
            <a:chOff x="0" y="0"/>
            <a:chExt cx="5490351" cy="235615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490351" cy="2356157"/>
            </a:xfrm>
            <a:custGeom>
              <a:avLst/>
              <a:gdLst/>
              <a:ahLst/>
              <a:cxnLst/>
              <a:rect l="l" t="t" r="r" b="b"/>
              <a:pathLst>
                <a:path w="5490351" h="2356157">
                  <a:moveTo>
                    <a:pt x="5365891" y="2356157"/>
                  </a:moveTo>
                  <a:lnTo>
                    <a:pt x="124460" y="2356157"/>
                  </a:lnTo>
                  <a:cubicBezTo>
                    <a:pt x="55880" y="2356157"/>
                    <a:pt x="0" y="2300277"/>
                    <a:pt x="0" y="223169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231697"/>
                  </a:lnTo>
                  <a:cubicBezTo>
                    <a:pt x="5490351" y="2300277"/>
                    <a:pt x="5434471" y="2356157"/>
                    <a:pt x="5365891" y="2356157"/>
                  </a:cubicBezTo>
                  <a:close/>
                </a:path>
              </a:pathLst>
            </a:custGeom>
            <a:solidFill>
              <a:srgbClr val="FAF3E0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85800" y="679450"/>
            <a:ext cx="10820400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4334" dirty="0">
                <a:latin typeface="Genty Sans"/>
              </a:rPr>
              <a:t>Military Options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44346" y="1485900"/>
            <a:ext cx="3797511" cy="4646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9"/>
              </a:lnSpc>
              <a:spcBef>
                <a:spcPct val="0"/>
              </a:spcBef>
            </a:pPr>
            <a:r>
              <a:rPr lang="en-US" sz="2133" dirty="0">
                <a:latin typeface="Genty Sans"/>
              </a:rPr>
              <a:t>Air Force </a:t>
            </a:r>
          </a:p>
          <a:p>
            <a:pPr algn="ctr">
              <a:lnSpc>
                <a:spcPts val="2559"/>
              </a:lnSpc>
              <a:spcBef>
                <a:spcPct val="0"/>
              </a:spcBef>
            </a:pPr>
            <a:r>
              <a:rPr lang="en-US" sz="2133" u="sng" dirty="0">
                <a:solidFill>
                  <a:srgbClr val="004AAD"/>
                </a:solidFill>
                <a:latin typeface="Genty Sans"/>
                <a:hlinkClick r:id="rId5" tooltip="http://www.airforce.com"/>
              </a:rPr>
              <a:t>www.airforce.com</a:t>
            </a:r>
          </a:p>
          <a:p>
            <a:pPr algn="ctr">
              <a:lnSpc>
                <a:spcPts val="2559"/>
              </a:lnSpc>
              <a:spcBef>
                <a:spcPct val="0"/>
              </a:spcBef>
            </a:pPr>
            <a:r>
              <a:rPr lang="en-US" sz="2133" dirty="0">
                <a:solidFill>
                  <a:srgbClr val="000000"/>
                </a:solidFill>
                <a:latin typeface="Genty Sans"/>
              </a:rPr>
              <a:t>Warminster recruiting office</a:t>
            </a:r>
          </a:p>
          <a:p>
            <a:pPr algn="ctr">
              <a:lnSpc>
                <a:spcPts val="2559"/>
              </a:lnSpc>
              <a:spcBef>
                <a:spcPct val="0"/>
              </a:spcBef>
            </a:pPr>
            <a:r>
              <a:rPr lang="en-US" sz="2133" dirty="0">
                <a:solidFill>
                  <a:srgbClr val="000000"/>
                </a:solidFill>
                <a:latin typeface="Genty Sans"/>
              </a:rPr>
              <a:t>267-678-3094</a:t>
            </a:r>
          </a:p>
          <a:p>
            <a:pPr algn="ctr">
              <a:lnSpc>
                <a:spcPts val="2559"/>
              </a:lnSpc>
              <a:spcBef>
                <a:spcPct val="0"/>
              </a:spcBef>
            </a:pPr>
            <a:endParaRPr lang="en-US" sz="2133" dirty="0">
              <a:latin typeface="Genty Sans"/>
            </a:endParaRPr>
          </a:p>
          <a:p>
            <a:pPr algn="ctr">
              <a:lnSpc>
                <a:spcPts val="2559"/>
              </a:lnSpc>
              <a:spcBef>
                <a:spcPct val="0"/>
              </a:spcBef>
            </a:pPr>
            <a:r>
              <a:rPr lang="en-US" sz="2133" dirty="0">
                <a:latin typeface="Genty Sans"/>
              </a:rPr>
              <a:t>Army </a:t>
            </a:r>
          </a:p>
          <a:p>
            <a:pPr algn="ctr">
              <a:lnSpc>
                <a:spcPts val="2559"/>
              </a:lnSpc>
              <a:spcBef>
                <a:spcPct val="0"/>
              </a:spcBef>
            </a:pPr>
            <a:r>
              <a:rPr lang="en-US" sz="2133" u="sng" dirty="0">
                <a:solidFill>
                  <a:srgbClr val="004AAD"/>
                </a:solidFill>
                <a:latin typeface="Genty Sans"/>
                <a:hlinkClick r:id="rId6" tooltip="http://www.goarmy.com"/>
              </a:rPr>
              <a:t>www.goarmy.com</a:t>
            </a:r>
          </a:p>
          <a:p>
            <a:pPr algn="ctr">
              <a:lnSpc>
                <a:spcPts val="2559"/>
              </a:lnSpc>
              <a:spcBef>
                <a:spcPct val="0"/>
              </a:spcBef>
            </a:pPr>
            <a:r>
              <a:rPr lang="en-US" sz="2133" dirty="0">
                <a:solidFill>
                  <a:srgbClr val="000000"/>
                </a:solidFill>
                <a:latin typeface="Genty Sans"/>
              </a:rPr>
              <a:t>National recruitment center</a:t>
            </a:r>
          </a:p>
          <a:p>
            <a:pPr algn="ctr">
              <a:lnSpc>
                <a:spcPts val="2559"/>
              </a:lnSpc>
              <a:spcBef>
                <a:spcPct val="0"/>
              </a:spcBef>
            </a:pPr>
            <a:r>
              <a:rPr lang="en-US" sz="2133" dirty="0">
                <a:solidFill>
                  <a:srgbClr val="000000"/>
                </a:solidFill>
                <a:latin typeface="Genty Sans"/>
              </a:rPr>
              <a:t>1-888-550-ARMY</a:t>
            </a:r>
          </a:p>
          <a:p>
            <a:pPr algn="ctr">
              <a:lnSpc>
                <a:spcPts val="2559"/>
              </a:lnSpc>
              <a:spcBef>
                <a:spcPct val="0"/>
              </a:spcBef>
            </a:pPr>
            <a:endParaRPr lang="en-US" sz="2133" dirty="0">
              <a:solidFill>
                <a:srgbClr val="000000"/>
              </a:solidFill>
              <a:latin typeface="Genty Sans"/>
            </a:endParaRPr>
          </a:p>
          <a:p>
            <a:pPr algn="ctr">
              <a:lnSpc>
                <a:spcPts val="2559"/>
              </a:lnSpc>
              <a:spcBef>
                <a:spcPct val="0"/>
              </a:spcBef>
            </a:pPr>
            <a:r>
              <a:rPr lang="en-US" sz="2133" dirty="0">
                <a:latin typeface="Genty Sans"/>
              </a:rPr>
              <a:t>Army National Guard</a:t>
            </a:r>
          </a:p>
          <a:p>
            <a:pPr algn="ctr">
              <a:lnSpc>
                <a:spcPts val="2559"/>
              </a:lnSpc>
              <a:spcBef>
                <a:spcPct val="0"/>
              </a:spcBef>
            </a:pPr>
            <a:r>
              <a:rPr lang="en-US" sz="2133" u="sng" dirty="0">
                <a:solidFill>
                  <a:srgbClr val="004AAD"/>
                </a:solidFill>
                <a:latin typeface="Genty Sans"/>
                <a:hlinkClick r:id="rId7" tooltip="http://www.nationalguard.com"/>
              </a:rPr>
              <a:t>www.nationalguard.com</a:t>
            </a:r>
          </a:p>
          <a:p>
            <a:pPr algn="ctr">
              <a:lnSpc>
                <a:spcPts val="2559"/>
              </a:lnSpc>
              <a:spcBef>
                <a:spcPct val="0"/>
              </a:spcBef>
            </a:pPr>
            <a:r>
              <a:rPr lang="en-US" sz="2133" dirty="0">
                <a:solidFill>
                  <a:srgbClr val="000000"/>
                </a:solidFill>
                <a:latin typeface="Genty Sans"/>
              </a:rPr>
              <a:t>National recruitment center</a:t>
            </a:r>
          </a:p>
          <a:p>
            <a:pPr algn="ctr">
              <a:lnSpc>
                <a:spcPts val="2559"/>
              </a:lnSpc>
              <a:spcBef>
                <a:spcPct val="0"/>
              </a:spcBef>
            </a:pPr>
            <a:r>
              <a:rPr lang="en-US" sz="2133" dirty="0">
                <a:solidFill>
                  <a:srgbClr val="000000"/>
                </a:solidFill>
                <a:latin typeface="Genty Sans"/>
              </a:rPr>
              <a:t>1-800-464-8273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961773" y="1503279"/>
            <a:ext cx="4731809" cy="4646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0"/>
              </a:lnSpc>
              <a:spcBef>
                <a:spcPct val="0"/>
              </a:spcBef>
            </a:pPr>
            <a:r>
              <a:rPr lang="en-US" sz="2133" dirty="0">
                <a:latin typeface="Genty Sans"/>
              </a:rPr>
              <a:t>Coast Guard </a:t>
            </a:r>
          </a:p>
          <a:p>
            <a:pPr algn="ctr">
              <a:lnSpc>
                <a:spcPts val="2560"/>
              </a:lnSpc>
              <a:spcBef>
                <a:spcPct val="0"/>
              </a:spcBef>
            </a:pPr>
            <a:r>
              <a:rPr lang="en-US" sz="2133" u="sng" dirty="0">
                <a:solidFill>
                  <a:srgbClr val="004AAD"/>
                </a:solidFill>
                <a:latin typeface="Genty Sans"/>
                <a:hlinkClick r:id="rId8" tooltip="http://www.gocoastguard.com"/>
              </a:rPr>
              <a:t>www.gocoastguard.com</a:t>
            </a:r>
          </a:p>
          <a:p>
            <a:pPr algn="ctr">
              <a:lnSpc>
                <a:spcPts val="2560"/>
              </a:lnSpc>
              <a:spcBef>
                <a:spcPct val="0"/>
              </a:spcBef>
            </a:pPr>
            <a:r>
              <a:rPr lang="en-US" sz="2133" dirty="0">
                <a:solidFill>
                  <a:srgbClr val="000000"/>
                </a:solidFill>
                <a:latin typeface="Genty Sans"/>
              </a:rPr>
              <a:t>Philadelphia recruiting office </a:t>
            </a:r>
          </a:p>
          <a:p>
            <a:pPr algn="ctr">
              <a:lnSpc>
                <a:spcPts val="2560"/>
              </a:lnSpc>
              <a:spcBef>
                <a:spcPct val="0"/>
              </a:spcBef>
            </a:pPr>
            <a:r>
              <a:rPr lang="en-US" sz="2133" dirty="0">
                <a:solidFill>
                  <a:srgbClr val="000000"/>
                </a:solidFill>
                <a:latin typeface="Genty Sans"/>
              </a:rPr>
              <a:t>215-632-0568</a:t>
            </a:r>
          </a:p>
          <a:p>
            <a:pPr algn="ctr">
              <a:lnSpc>
                <a:spcPts val="2560"/>
              </a:lnSpc>
              <a:spcBef>
                <a:spcPct val="0"/>
              </a:spcBef>
            </a:pPr>
            <a:endParaRPr lang="en-US" sz="2133" dirty="0">
              <a:latin typeface="Genty Sans"/>
            </a:endParaRPr>
          </a:p>
          <a:p>
            <a:pPr algn="ctr">
              <a:lnSpc>
                <a:spcPts val="2560"/>
              </a:lnSpc>
              <a:spcBef>
                <a:spcPct val="0"/>
              </a:spcBef>
            </a:pPr>
            <a:r>
              <a:rPr lang="en-US" sz="2133" dirty="0">
                <a:latin typeface="Genty Sans"/>
              </a:rPr>
              <a:t>Marine Corps </a:t>
            </a:r>
          </a:p>
          <a:p>
            <a:pPr algn="ctr">
              <a:lnSpc>
                <a:spcPts val="2560"/>
              </a:lnSpc>
              <a:spcBef>
                <a:spcPct val="0"/>
              </a:spcBef>
            </a:pPr>
            <a:r>
              <a:rPr lang="en-US" sz="2133" u="sng" dirty="0">
                <a:solidFill>
                  <a:srgbClr val="004AAD"/>
                </a:solidFill>
                <a:latin typeface="Genty Sans"/>
                <a:hlinkClick r:id="rId9" tooltip="http://www.marines.com"/>
              </a:rPr>
              <a:t>www.marines.com</a:t>
            </a:r>
          </a:p>
          <a:p>
            <a:pPr algn="ctr">
              <a:lnSpc>
                <a:spcPts val="2560"/>
              </a:lnSpc>
              <a:spcBef>
                <a:spcPct val="0"/>
              </a:spcBef>
            </a:pPr>
            <a:r>
              <a:rPr lang="en-US" sz="2133" dirty="0">
                <a:solidFill>
                  <a:srgbClr val="000000"/>
                </a:solidFill>
                <a:latin typeface="Genty Sans"/>
              </a:rPr>
              <a:t>Quakertown recruiting office</a:t>
            </a:r>
          </a:p>
          <a:p>
            <a:pPr algn="ctr">
              <a:lnSpc>
                <a:spcPts val="2560"/>
              </a:lnSpc>
              <a:spcBef>
                <a:spcPct val="0"/>
              </a:spcBef>
            </a:pPr>
            <a:r>
              <a:rPr lang="en-US" sz="2133" dirty="0">
                <a:solidFill>
                  <a:srgbClr val="000000"/>
                </a:solidFill>
                <a:latin typeface="Genty Sans"/>
              </a:rPr>
              <a:t>610-390-0520</a:t>
            </a:r>
          </a:p>
          <a:p>
            <a:pPr algn="ctr">
              <a:lnSpc>
                <a:spcPts val="2560"/>
              </a:lnSpc>
              <a:spcBef>
                <a:spcPct val="0"/>
              </a:spcBef>
            </a:pPr>
            <a:endParaRPr lang="en-US" sz="2133" dirty="0">
              <a:solidFill>
                <a:srgbClr val="000000"/>
              </a:solidFill>
              <a:latin typeface="Genty Sans"/>
            </a:endParaRPr>
          </a:p>
          <a:p>
            <a:pPr algn="ctr">
              <a:lnSpc>
                <a:spcPts val="2560"/>
              </a:lnSpc>
              <a:spcBef>
                <a:spcPct val="0"/>
              </a:spcBef>
            </a:pPr>
            <a:r>
              <a:rPr lang="en-US" sz="2133" dirty="0">
                <a:latin typeface="Genty Sans"/>
              </a:rPr>
              <a:t>Navy</a:t>
            </a:r>
          </a:p>
          <a:p>
            <a:pPr algn="ctr">
              <a:lnSpc>
                <a:spcPts val="2560"/>
              </a:lnSpc>
              <a:spcBef>
                <a:spcPct val="0"/>
              </a:spcBef>
            </a:pPr>
            <a:r>
              <a:rPr lang="en-US" sz="2133" u="sng" dirty="0">
                <a:solidFill>
                  <a:srgbClr val="004AAD"/>
                </a:solidFill>
                <a:latin typeface="Genty Sans"/>
                <a:hlinkClick r:id="rId10" tooltip="http://www.navy.com"/>
              </a:rPr>
              <a:t>www.navy.com</a:t>
            </a:r>
          </a:p>
          <a:p>
            <a:pPr algn="ctr">
              <a:lnSpc>
                <a:spcPts val="2560"/>
              </a:lnSpc>
              <a:spcBef>
                <a:spcPct val="0"/>
              </a:spcBef>
            </a:pPr>
            <a:r>
              <a:rPr lang="en-US" sz="2133" dirty="0">
                <a:solidFill>
                  <a:srgbClr val="000000"/>
                </a:solidFill>
                <a:latin typeface="Genty Sans"/>
              </a:rPr>
              <a:t>Huntington Valley recruiting office: </a:t>
            </a:r>
          </a:p>
          <a:p>
            <a:pPr algn="ctr">
              <a:lnSpc>
                <a:spcPts val="2560"/>
              </a:lnSpc>
              <a:spcBef>
                <a:spcPct val="0"/>
              </a:spcBef>
            </a:pPr>
            <a:r>
              <a:rPr lang="en-US" sz="2133" dirty="0">
                <a:solidFill>
                  <a:srgbClr val="000000"/>
                </a:solidFill>
                <a:latin typeface="Genty Sans"/>
              </a:rPr>
              <a:t>215-322-6169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E6D18C9-FC13-B27B-AA7F-EEAE8E2ECA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444"/>
    </mc:Choice>
    <mc:Fallback>
      <p:transition spd="slow" advTm="424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139</TotalTime>
  <Words>469</Words>
  <Application>Microsoft Office PowerPoint</Application>
  <PresentationFormat>Widescreen</PresentationFormat>
  <Paragraphs>79</Paragraphs>
  <Slides>5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Aptos</vt:lpstr>
      <vt:lpstr>Arial</vt:lpstr>
      <vt:lpstr>Genty Sans</vt:lpstr>
      <vt:lpstr>Gill Sans MT</vt:lpstr>
      <vt:lpstr>Poppins</vt:lpstr>
      <vt:lpstr>Poppins Bold</vt:lpstr>
      <vt:lpstr>Poppins Light Bold</vt:lpstr>
      <vt:lpstr>Gallery</vt:lpstr>
      <vt:lpstr>Direct from HS Career options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Joining the workforce</dc:title>
  <dc:creator>MOUSTAKAS, GEORGE</dc:creator>
  <cp:lastModifiedBy>MOUSTAKAS, GEORGE</cp:lastModifiedBy>
  <cp:revision>1</cp:revision>
  <cp:lastPrinted>2024-06-07T17:04:13Z</cp:lastPrinted>
  <dcterms:created xsi:type="dcterms:W3CDTF">2024-06-07T01:22:00Z</dcterms:created>
  <dcterms:modified xsi:type="dcterms:W3CDTF">2024-06-07T18:06:22Z</dcterms:modified>
</cp:coreProperties>
</file>